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AB956-4CBD-4C1D-8CEE-A68A2B00AAEB}" v="98" dt="2020-11-26T07:22:46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pPr/>
              <a:t>2020-12-01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="" xmlns:a16="http://schemas.microsoft.com/office/drawing/2014/main" id="{0671A8AE-40A1-4631-A6B8-581AFF0654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 descr="Obraz zawierający przyroda, tęcza, zewnętrzne, widok&#10;&#10;Opis wygenerowany automatycznie">
            <a:extLst>
              <a:ext uri="{FF2B5EF4-FFF2-40B4-BE49-F238E27FC236}">
                <a16:creationId xmlns="" xmlns:a16="http://schemas.microsoft.com/office/drawing/2014/main" id="{A6CF67D5-56B4-4B6F-9628-73AED07371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9091" r="3536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B58EF07-17C2-48CF-ABB0-EEF1F17CB8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l-PL" sz="4800">
                <a:cs typeface="Calibri Light"/>
              </a:rPr>
              <a:t>Tęcza</a:t>
            </a:r>
            <a:endParaRPr lang="pl-PL" sz="48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593192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l"/>
            <a:r>
              <a:rPr lang="pl-PL" sz="2000" b="1" dirty="0">
                <a:cs typeface="Calibri"/>
              </a:rPr>
              <a:t>Piękne zjawisko pogodowe</a:t>
            </a:r>
          </a:p>
          <a:p>
            <a:pPr algn="l"/>
            <a:r>
              <a:rPr lang="pl-PL" sz="2000" b="1" dirty="0">
                <a:ea typeface="+mn-lt"/>
                <a:cs typeface="+mn-lt"/>
              </a:rPr>
              <a:t>Zjawisko optyczne i meteorologiczne, powstającego wyniku rozszczepienia oraz załamania światła i które odbija się wewnątrz licznych kropli wody.</a:t>
            </a:r>
            <a:endParaRPr lang="pl-PL" sz="20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AF2F604E-43BE-4DC3-B983-E071523364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Tęcza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maciej</dc:creator>
  <cp:lastModifiedBy>Mariola</cp:lastModifiedBy>
  <cp:revision>34</cp:revision>
  <dcterms:created xsi:type="dcterms:W3CDTF">2020-11-26T07:15:39Z</dcterms:created>
  <dcterms:modified xsi:type="dcterms:W3CDTF">2020-12-01T21:55:29Z</dcterms:modified>
</cp:coreProperties>
</file>