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1934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4322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882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9564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62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8045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9868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6667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7909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9367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0008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0766498-2A2E-4FC8-85BC-015E101EC7CB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74B036C-49D2-437F-97AD-5AE934E8E0AF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2892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92429" y="1045029"/>
            <a:ext cx="65398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Tornado </a:t>
            </a:r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gwałtownie wirująca kolumna </a:t>
            </a:r>
            <a:endParaRPr lang="pl-PL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powietrza </a:t>
            </a:r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będąca jednocześnie w kontakcie z powierzchnią ziemi i podstawą cumulonimbusa. Trąby powietrzne osiągają różne rozmiary. </a:t>
            </a:r>
            <a:endParaRPr lang="pl-PL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Zwykle </a:t>
            </a:r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przyjmują postać widzialnego leja kondensacyjnego węższym końcem </a:t>
            </a:r>
            <a:endParaRPr lang="pl-PL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dotykającego </a:t>
            </a:r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ziemi.</a:t>
            </a:r>
            <a:endParaRPr lang="pl-PL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03029" y="339634"/>
            <a:ext cx="3945534" cy="598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07513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cj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</TotalTime>
  <Words>34</Words>
  <Application>Microsoft Office PowerPoint</Application>
  <PresentationFormat>Niestandardowy</PresentationFormat>
  <Paragraphs>4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Retrospekcja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 o r n a d o</dc:title>
  <dc:creator>Admin</dc:creator>
  <cp:lastModifiedBy>Mariola</cp:lastModifiedBy>
  <cp:revision>3</cp:revision>
  <dcterms:created xsi:type="dcterms:W3CDTF">2020-11-26T08:09:51Z</dcterms:created>
  <dcterms:modified xsi:type="dcterms:W3CDTF">2020-12-01T22:23:28Z</dcterms:modified>
</cp:coreProperties>
</file>