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2CCC45-285B-4C97-8944-EF7B57876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252A170B-09C6-415D-84D4-9ED037612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333D484-7654-46DB-8DED-FE9A90770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5067D94-80CF-4B4E-88E8-80BA4B127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90210B6-1C47-4547-BAA0-192723AAB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94660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5391162-656E-4B63-A461-FC2AB4F2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00FF05D7-C8BC-44A8-8EFD-ACB08475CC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6D7113B-0284-4CC4-8867-B4A23734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E126689-EBFF-4300-ADDC-C69E204E9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99F6F1A-DBA2-4A68-984B-AEACDC78B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9985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EF18403B-7089-40FE-A1A9-7CF6B7E94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CE4001E-3DFF-486B-900B-C7BC493D5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AA2E31E-E886-4E42-9C64-F39D54D87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9CE959B-E7A3-4F98-AB03-0B0F5DC7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6DA080F-C804-4886-8319-7582B1C40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8270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52D3EAE-BF0A-414A-84B4-7B48073AF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C80F95D-5255-4AEB-89A5-6B93D20FA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4BB4A25-AE8E-419E-9989-39472E28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9DAD2BD-5396-43D9-B225-7579E279D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5716CAC-C779-4956-ABAF-51C06CE41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0363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2F3960-F57F-40F7-AB7B-D8C2EEDAF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7BA95D7-12D0-44A9-9071-A348BCA4B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C3F7F52-AD64-42FD-A228-D2510A24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D3E6209-FD16-4333-A44F-FB14A212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9791A9B-FF17-4B1C-840F-23A38407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6306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63B99A2-F877-41F7-9A3B-A9375A70D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2A09A65-A239-40BF-93DA-0582574D8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B532ED3-A679-447D-9F0B-4BD111AE3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A33063D6-3364-4767-A64E-69AACC255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CA73B94-D0DA-44EC-8C23-2F681F28B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C175B28-033E-4B73-B26D-B288D59FA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9939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5304668-B0D1-4762-9CEC-627EF180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8CB27E8D-8EB9-4255-8B61-7AB3B650B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2184460D-2764-43AA-A0BA-349C65899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367DE21B-9CE3-4277-8120-56B5B4CEB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6C695BE4-42B0-4B1F-845A-681623DE77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CC5C3C3C-ABE2-4CFC-87AC-8D8126FC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7B45D958-EF73-4CE7-894D-86C44C9A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DEB7756-8DC2-43C1-B483-1050AFA76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7313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6F6C2FE-637C-4D37-B26A-116CA00FD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DECF957-07A0-41FA-9953-DACCA0158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B24750CD-EE2A-417D-BC3A-52689E0D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CE84DBC2-A09A-4F59-8687-7E30B23DA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3233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C1ABFBFE-822B-4793-8289-A10FBC59A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FC2DDE45-DB30-4FD3-8647-890A27272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694DCC8B-71D0-4D4A-8936-1E079038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9610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517225-F351-4716-8BEA-0FB71A27D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22E747B-396E-490A-9068-DFD82F01A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101A05B-C447-4689-ADDB-370CE920B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2F7DD03-A6B1-40C0-A916-18EB27A4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D5C5B6A-253C-4858-A335-BE1F12B2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B874D22C-8037-46AD-A179-FE05F864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6915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BD8703B-3BEB-4975-A690-34A882465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D6B0D6C5-2657-4A1D-A6E0-12BCADCB5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05A41277-FB43-40C8-BB00-83EC0C8D9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C351542-8A51-439D-80A3-192709369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CEB351D-F7B4-4744-9CE4-54840598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086825B8-1CF4-4F7E-8D8B-5FA5D007C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7181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7B9E95B9-BE0D-4A35-B603-EF998685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6128695-E9F8-4937-8BF5-718F0062E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FDDA7B5-DC19-4C8F-AF17-4B78D1E34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90AA-FDA0-410D-A579-4F7C04515B1B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7F8A89A-C220-47ED-81B7-FE5F21163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FCEBA9A-B070-4797-A7C9-6F01CE1F2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3FE35-BEF4-4B2E-8D3E-D395FFD08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930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7" descr="Obraz zawierający ssak, śnieg, siedzi, leżące&#10;&#10;Opis wygenerowany automatycznie">
            <a:extLst>
              <a:ext uri="{FF2B5EF4-FFF2-40B4-BE49-F238E27FC236}">
                <a16:creationId xmlns:a16="http://schemas.microsoft.com/office/drawing/2014/main" xmlns="" id="{6E8A42AC-B2AE-4925-B07F-F51391D5E0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8200" b="9091"/>
          <a:stretch/>
        </p:blipFill>
        <p:spPr>
          <a:xfrm>
            <a:off x="2562726" y="1"/>
            <a:ext cx="9629274" cy="6857999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D928DD85-BB99-450D-A702-2683E02962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240E5BD2-4019-4012-A1AA-628900E659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xmlns="" id="{DC65CCD2-95C3-44C1-95CB-8ADC21C29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98" y="342006"/>
            <a:ext cx="4562606" cy="124419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latin typeface="Arial Black" panose="020B0A04020102020204" pitchFamily="34" charset="0"/>
              </a:rPr>
              <a:t>HURAGAN</a:t>
            </a:r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xmlns="" id="{F0A14C2F-0C36-44C5-BAD2-4B3586EB7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298" y="1586204"/>
            <a:ext cx="3888837" cy="437045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z="2800" b="0" i="0" dirty="0">
                <a:effectLst/>
                <a:latin typeface="Arial Black" panose="020B0A04020102020204" pitchFamily="34" charset="0"/>
              </a:rPr>
              <a:t>Huragan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pl-PL" sz="2800" b="0" i="0" dirty="0">
                <a:effectLst/>
                <a:latin typeface="Arial Black" panose="020B0A04020102020204" pitchFamily="34" charset="0"/>
              </a:rPr>
              <a:t>czyli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pl-PL" sz="2800" b="0" i="0" dirty="0">
                <a:effectLst/>
                <a:latin typeface="Arial Black" panose="020B0A04020102020204" pitchFamily="34" charset="0"/>
              </a:rPr>
              <a:t>zjawisko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pl-PL" sz="2800" b="0" i="0" dirty="0">
                <a:effectLst/>
                <a:latin typeface="Arial Black" panose="020B0A04020102020204" pitchFamily="34" charset="0"/>
              </a:rPr>
              <a:t>silnego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pl-PL" sz="2800" b="0" i="0" dirty="0">
                <a:effectLst/>
                <a:latin typeface="Arial Black" panose="020B0A04020102020204" pitchFamily="34" charset="0"/>
              </a:rPr>
              <a:t>wiatru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, w </a:t>
            </a:r>
            <a:r>
              <a:rPr lang="pl-PL" sz="2800" b="0" i="0" dirty="0">
                <a:effectLst/>
                <a:latin typeface="Arial Black" panose="020B0A04020102020204" pitchFamily="34" charset="0"/>
              </a:rPr>
              <a:t>którym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pl-PL" sz="2800" b="0" i="0" dirty="0">
                <a:effectLst/>
                <a:latin typeface="Arial Black" panose="020B0A04020102020204" pitchFamily="34" charset="0"/>
              </a:rPr>
              <a:t>średnia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pl-PL" sz="2800" b="0" i="0" dirty="0">
                <a:effectLst/>
                <a:latin typeface="Arial Black" panose="020B0A04020102020204" pitchFamily="34" charset="0"/>
              </a:rPr>
              <a:t>prędkość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pl-PL" sz="2800" b="0" i="0" dirty="0">
                <a:effectLst/>
                <a:latin typeface="Arial Black" panose="020B0A04020102020204" pitchFamily="34" charset="0"/>
              </a:rPr>
              <a:t>wynosi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pl-PL" sz="2800" b="0" i="0" dirty="0">
                <a:effectLst/>
                <a:latin typeface="Arial Black" panose="020B0A04020102020204" pitchFamily="34" charset="0"/>
              </a:rPr>
              <a:t>powyżej</a:t>
            </a:r>
            <a:r>
              <a:rPr lang="en-US" sz="2800" b="0" i="0" dirty="0">
                <a:effectLst/>
                <a:latin typeface="Arial Black" panose="020B0A04020102020204" pitchFamily="34" charset="0"/>
              </a:rPr>
              <a:t> 33 m/s</a:t>
            </a:r>
            <a:r>
              <a:rPr lang="en-US" sz="2800" b="0" i="0" dirty="0" smtClean="0">
                <a:effectLst/>
                <a:latin typeface="Arial Black" panose="020B0A04020102020204" pitchFamily="34" charset="0"/>
              </a:rPr>
              <a:t>.</a:t>
            </a:r>
            <a:endParaRPr lang="pl-PL" sz="2800" b="0" i="0" dirty="0" smtClean="0">
              <a:effectLst/>
              <a:latin typeface="Arial Black" panose="020B0A04020102020204" pitchFamily="34" charset="0"/>
            </a:endParaRPr>
          </a:p>
          <a:p>
            <a:r>
              <a:rPr lang="pl-PL" sz="2800" b="1" dirty="0" smtClean="0">
                <a:latin typeface="Arial Black" pitchFamily="34" charset="0"/>
              </a:rPr>
              <a:t>Najwyższa prędkość wiatru: </a:t>
            </a:r>
            <a:r>
              <a:rPr lang="pl-PL" sz="2800" dirty="0" smtClean="0">
                <a:latin typeface="Arial Black" pitchFamily="34" charset="0"/>
              </a:rPr>
              <a:t>295 km/h</a:t>
            </a:r>
            <a:endParaRPr lang="en-US" sz="2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1261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Niestandardowy</PresentationFormat>
  <Paragraphs>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HURAGAN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HURAGAN</dc:title>
  <dc:creator>1E Kamil Laksander</dc:creator>
  <cp:lastModifiedBy>Mariola</cp:lastModifiedBy>
  <cp:revision>4</cp:revision>
  <dcterms:created xsi:type="dcterms:W3CDTF">2020-11-30T12:28:48Z</dcterms:created>
  <dcterms:modified xsi:type="dcterms:W3CDTF">2020-11-30T12:36:57Z</dcterms:modified>
</cp:coreProperties>
</file>