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7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1EB5572-AF77-467C-92CC-93CB1BDDD5B8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ECF324C-468D-4F54-94EE-0BB17EFA02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4202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5572-AF77-467C-92CC-93CB1BDDD5B8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F324C-468D-4F54-94EE-0BB17EFA02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685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5572-AF77-467C-92CC-93CB1BDDD5B8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F324C-468D-4F54-94EE-0BB17EFA02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25720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5572-AF77-467C-92CC-93CB1BDDD5B8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F324C-468D-4F54-94EE-0BB17EFA02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20775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5572-AF77-467C-92CC-93CB1BDDD5B8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F324C-468D-4F54-94EE-0BB17EFA02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299674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5572-AF77-467C-92CC-93CB1BDDD5B8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F324C-468D-4F54-94EE-0BB17EFA02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09791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5572-AF77-467C-92CC-93CB1BDDD5B8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F324C-468D-4F54-94EE-0BB17EFA02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97656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1EB5572-AF77-467C-92CC-93CB1BDDD5B8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F324C-468D-4F54-94EE-0BB17EFA02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12920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1EB5572-AF77-467C-92CC-93CB1BDDD5B8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F324C-468D-4F54-94EE-0BB17EFA02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4253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5572-AF77-467C-92CC-93CB1BDDD5B8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F324C-468D-4F54-94EE-0BB17EFA02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65834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5572-AF77-467C-92CC-93CB1BDDD5B8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F324C-468D-4F54-94EE-0BB17EFA02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4648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5572-AF77-467C-92CC-93CB1BDDD5B8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F324C-468D-4F54-94EE-0BB17EFA02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194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5572-AF77-467C-92CC-93CB1BDDD5B8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F324C-468D-4F54-94EE-0BB17EFA02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955588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5572-AF77-467C-92CC-93CB1BDDD5B8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F324C-468D-4F54-94EE-0BB17EFA02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99888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5572-AF77-467C-92CC-93CB1BDDD5B8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F324C-468D-4F54-94EE-0BB17EFA02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9541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5572-AF77-467C-92CC-93CB1BDDD5B8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F324C-468D-4F54-94EE-0BB17EFA02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96956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5572-AF77-467C-92CC-93CB1BDDD5B8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F324C-468D-4F54-94EE-0BB17EFA02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36845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1EB5572-AF77-467C-92CC-93CB1BDDD5B8}" type="datetimeFigureOut">
              <a:rPr lang="pl-PL" smtClean="0"/>
              <a:pPr/>
              <a:t>2020-11-30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ECF324C-468D-4F54-94EE-0BB17EFA02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99050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97130" y="3004457"/>
            <a:ext cx="2455818" cy="1121662"/>
          </a:xfrm>
        </p:spPr>
        <p:txBody>
          <a:bodyPr>
            <a:normAutofit/>
          </a:bodyPr>
          <a:lstStyle/>
          <a:p>
            <a:r>
              <a:rPr lang="pl-PL" sz="6000" dirty="0" smtClean="0"/>
              <a:t>Burza </a:t>
            </a:r>
            <a:endParaRPr lang="pl-PL" sz="6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97130" y="4545876"/>
            <a:ext cx="10149840" cy="1254033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 </a:t>
            </a:r>
            <a:r>
              <a:rPr lang="pl-PL" dirty="0"/>
              <a:t>to intensywny opad deszczu lub deszczu i gradu, któremu towarzyszą wyładowania elektryczne w atmosferze. Zwykle przed burzą wzmaga się chłodniejszy wiatr i tworzą się chmury kłębiasto-deszczowe, typu Cumulonimbus. Powstają one na skutek zderzenia zimnych i ciepłych mas powietrza.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72713" y="770440"/>
            <a:ext cx="4702088" cy="313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4307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 (sala konferencyjna)">
  <a:themeElements>
    <a:clrScheme name="Jon (sala konferencyjna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Jon (sala konferencyjna)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 (sala konferencyjna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</TotalTime>
  <Words>45</Words>
  <Application>Microsoft Office PowerPoint</Application>
  <PresentationFormat>Niestandardowy</PresentationFormat>
  <Paragraphs>2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Jon (sala konferencyjna)</vt:lpstr>
      <vt:lpstr>Burza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Burza</dc:title>
  <dc:creator>1E Oskar Ratajczyk</dc:creator>
  <cp:lastModifiedBy>Mariola</cp:lastModifiedBy>
  <cp:revision>4</cp:revision>
  <dcterms:created xsi:type="dcterms:W3CDTF">2020-11-26T08:17:57Z</dcterms:created>
  <dcterms:modified xsi:type="dcterms:W3CDTF">2020-11-30T12:37:33Z</dcterms:modified>
</cp:coreProperties>
</file>