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1E Hanna Kuświk" userId="c8c48a7b-03cb-49d0-ad4c-ab0c619bae3f" providerId="ADAL" clId="{E5BBCE7C-F7E8-4CE8-AB08-7283AC167343}"/>
    <pc:docChg chg="undo custSel modSld">
      <pc:chgData name="1E Hanna Kuświk" userId="c8c48a7b-03cb-49d0-ad4c-ab0c619bae3f" providerId="ADAL" clId="{E5BBCE7C-F7E8-4CE8-AB08-7283AC167343}" dt="2020-11-30T12:28:48.442" v="0" actId="1076"/>
      <pc:docMkLst>
        <pc:docMk/>
      </pc:docMkLst>
      <pc:sldChg chg="modSp mod">
        <pc:chgData name="1E Hanna Kuświk" userId="c8c48a7b-03cb-49d0-ad4c-ab0c619bae3f" providerId="ADAL" clId="{E5BBCE7C-F7E8-4CE8-AB08-7283AC167343}" dt="2020-11-30T12:28:48.442" v="0" actId="1076"/>
        <pc:sldMkLst>
          <pc:docMk/>
          <pc:sldMk cId="381031471" sldId="257"/>
        </pc:sldMkLst>
        <pc:spChg chg="mod">
          <ac:chgData name="1E Hanna Kuświk" userId="c8c48a7b-03cb-49d0-ad4c-ab0c619bae3f" providerId="ADAL" clId="{E5BBCE7C-F7E8-4CE8-AB08-7283AC167343}" dt="2020-11-30T12:28:48.442" v="0" actId="1076"/>
          <ac:spMkLst>
            <pc:docMk/>
            <pc:sldMk cId="381031471" sldId="257"/>
            <ac:spMk id="4" creationId="{29AAF876-A18A-45BA-B285-A56F977F5B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3D18A2F-E5D0-46F7-AADC-774A0478F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4340903B-5CA2-4380-BE0E-87F5FE1A6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F119248-101D-4A89-AF4F-206749EA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418D301-1CBC-4622-B0C8-29BD0FE0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69FD7F2-E76B-453A-9DAF-95CAF7F8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239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A335D46-DF0A-4108-A4AC-171C78E5E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6FC75914-B278-4922-8B7C-EB7BD40F7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643664A-A5CF-4FCF-A4A8-79ABEA3D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BDE2670-C4F7-4177-AD11-6DAD8EC22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DD3EB79-95C4-42EA-B720-381315F0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8043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52B12AF2-C741-4B41-9AC0-D6786E971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EF49D5D2-E754-4080-B9E1-F7D229BD2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E8ACB6A-50A5-423A-8D61-7CE298FD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AE9A107-9F93-4127-8F49-1B14D7CA5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1732A12-DD60-4296-8FE5-CEC7AC62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5733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C93C526-A575-4A5F-929E-93F925C7A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4D79115-9982-4164-AF60-C92112099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3BA40E4-77D8-45AC-B6D9-CB3F81D06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126A814-F749-48D4-9CFE-F8AF9D50E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320520C-DBCF-431A-BD22-1F171440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3835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4BA2F4F-8FE4-4964-A06A-D749F04CD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29D6183-0CF1-4C5B-B9BC-3FB658737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25B4B0F-9060-4EB9-863E-98F73CFE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7EB711C-8311-463F-9C92-C4509CB50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C54FD85-FD62-4163-A8AD-E9C873207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6511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76832B-EF50-4B19-A755-B3A2094A5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46AA0DC-99CD-4061-9772-318AADDDF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40687F4-1E8F-4500-947F-2F231C8E6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D107AB9B-5261-413E-A79D-6D6E68F4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3DC1CB5-B87F-40AF-AC11-ABF6789B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505515E-542E-4713-9C74-88F38C868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3216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18DDFE6-ACB2-4243-BA5B-78BF83DEC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7B50C42-3676-4B16-99B5-99DF1A5A9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435DB8B-C712-4039-BF45-2ACF92EAC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571B7A68-12AD-46BB-B188-4AD6FE048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88A8920-FBDC-45A6-8609-5B2C6DEB0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2C402E5-5474-4FB4-AC6D-D5B8885F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3B2FCA71-3B61-4161-B994-92E703A80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435F9C3C-B8F7-4704-836D-93C8B1CC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1388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2C79520-4A62-404A-9A7D-51A5F8B3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8AE8A3B3-03C4-4BFE-956B-A1776BF07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ACF020A-2EE0-494E-A381-006F1D2D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97CB7CAC-F52D-4075-95C6-BBB20C4F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1982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27A44456-8802-485B-8DA7-2A032B77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71508124-5494-47C2-8FB5-DD8F30B34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63E1E81-974E-4C03-8E20-FAE836EE2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225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6E5618F-1F85-4818-A1AD-A9252FD9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5CE7F6F-FCD6-4E0E-B826-1744FB835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74A861F2-CFFF-4D8A-9847-5B3ACDD9A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BE90574-D050-4B14-91C8-77559B8C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240EC644-1281-4D86-8591-A3C02763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7F55A0A-F798-4D37-9E9F-A2A712A3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2806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BE759B5-76A5-45B1-A433-F580F2538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473B9521-B4A4-422D-9BEF-AC0311A29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20FDEC42-DD72-4077-9B08-26A05E927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F4AAE73-5AA5-4E61-80EC-F85473D0C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6A9C12E-B996-42B4-BDEB-0D203F44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8477AB8-19B5-41BD-92AB-74131C14B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0539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38050226-0B05-4B61-B5BA-BD19C042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E0D3FEF-7E7D-405C-A521-89976E4DE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C21D18B-7B51-43F8-A9F2-49EC5817B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0BB8B-8436-4E06-B800-6943B4626336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47D8D71-FAE3-4CDD-A81C-85FFF02F5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A1F164C-11F8-486D-ABBE-AAACF925C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821C-144F-466F-A4FD-8CE1DB88D2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7441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xmlns="" id="{2A0E4E09-FC02-4ADC-951A-3FFA90B6FE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 descr="Obraz zawierający zewnętrzne, trawa, przyroda, latawiec&#10;&#10;Opis wygenerowany automatycznie">
            <a:extLst>
              <a:ext uri="{FF2B5EF4-FFF2-40B4-BE49-F238E27FC236}">
                <a16:creationId xmlns:a16="http://schemas.microsoft.com/office/drawing/2014/main" xmlns="" id="{7D436C34-5ECF-4709-95A9-B6D991A624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799" r="323" b="-1"/>
          <a:stretch/>
        </p:blipFill>
        <p:spPr>
          <a:xfrm>
            <a:off x="3132160" y="1021"/>
            <a:ext cx="9059839" cy="6855958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EAC280D-B0E3-4CCB-BF99-B6EFB12DC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6100" y="1099671"/>
            <a:ext cx="4972511" cy="3367554"/>
          </a:xfrm>
        </p:spPr>
        <p:txBody>
          <a:bodyPr anchor="b">
            <a:normAutofit/>
          </a:bodyPr>
          <a:lstStyle/>
          <a:p>
            <a:pPr algn="l"/>
            <a:r>
              <a:rPr lang="pl-PL" sz="6600">
                <a:latin typeface="Arial Black" panose="020B0A04020102020204" pitchFamily="34" charset="0"/>
              </a:rPr>
              <a:t>BURZE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A3EA2E45-AF39-4598-A049-A16B01155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6100" y="4687315"/>
            <a:ext cx="4972512" cy="181798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800" b="1" u="sng" kern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Burze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to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jedne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z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najczęstszych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gwałtownych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zjawisk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atmosferycznych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. </a:t>
            </a:r>
            <a:br>
              <a:rPr lang="en-US" sz="2800" b="1" kern="1200" dirty="0">
                <a:latin typeface="+mj-lt"/>
                <a:ea typeface="+mj-ea"/>
                <a:cs typeface="+mj-cs"/>
              </a:rPr>
            </a:br>
            <a:r>
              <a:rPr lang="en-US" sz="2800" b="1" kern="1200" dirty="0" err="1">
                <a:latin typeface="+mj-lt"/>
                <a:ea typeface="+mj-ea"/>
                <a:cs typeface="+mj-cs"/>
              </a:rPr>
              <a:t>Wielkie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i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groźne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wyglądające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chmury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,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które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zapowiadają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nadejście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tego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zjawiska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,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są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jednocześnie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,,</a:t>
            </a:r>
            <a:r>
              <a:rPr lang="en-US" sz="2800" b="1" i="1" kern="1200" dirty="0" err="1">
                <a:latin typeface="+mj-lt"/>
                <a:ea typeface="+mj-ea"/>
                <a:cs typeface="+mj-cs"/>
              </a:rPr>
              <a:t>prądnicą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”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i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,,</a:t>
            </a:r>
            <a:r>
              <a:rPr lang="en-US" sz="2800" b="1" i="1" kern="1200" dirty="0" err="1">
                <a:latin typeface="+mj-lt"/>
                <a:ea typeface="+mj-ea"/>
                <a:cs typeface="+mj-cs"/>
              </a:rPr>
              <a:t>akumulatorem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”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dla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latin typeface="+mj-lt"/>
                <a:ea typeface="+mj-ea"/>
                <a:cs typeface="+mj-cs"/>
              </a:rPr>
              <a:t>piorunów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. </a:t>
            </a:r>
            <a:r>
              <a:rPr lang="en-US" sz="1700" kern="1200" dirty="0">
                <a:latin typeface="+mj-lt"/>
                <a:ea typeface="+mj-ea"/>
                <a:cs typeface="+mj-cs"/>
              </a:rPr>
              <a:t/>
            </a:r>
            <a:br>
              <a:rPr lang="en-US" sz="1700" kern="1200" dirty="0">
                <a:latin typeface="+mj-lt"/>
                <a:ea typeface="+mj-ea"/>
                <a:cs typeface="+mj-cs"/>
              </a:rPr>
            </a:br>
            <a:endParaRPr lang="pl-PL" sz="1700" dirty="0"/>
          </a:p>
        </p:txBody>
      </p:sp>
      <p:sp>
        <p:nvSpPr>
          <p:cNvPr id="19" name="Freeform: Shape 13">
            <a:extLst>
              <a:ext uri="{FF2B5EF4-FFF2-40B4-BE49-F238E27FC236}">
                <a16:creationId xmlns:a16="http://schemas.microsoft.com/office/drawing/2014/main" xmlns="" id="{9453FF84-60C1-4EA8-B49B-1B8C2D0C58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"/>
            <a:ext cx="5859484" cy="6857997"/>
          </a:xfrm>
          <a:custGeom>
            <a:avLst/>
            <a:gdLst>
              <a:gd name="connsiteX0" fmla="*/ 3198825 w 5859484"/>
              <a:gd name="connsiteY0" fmla="*/ 0 h 6857997"/>
              <a:gd name="connsiteX1" fmla="*/ 3962351 w 5859484"/>
              <a:gd name="connsiteY1" fmla="*/ 0 h 6857997"/>
              <a:gd name="connsiteX2" fmla="*/ 4129776 w 5859484"/>
              <a:gd name="connsiteY2" fmla="*/ 128761 h 6857997"/>
              <a:gd name="connsiteX3" fmla="*/ 5859484 w 5859484"/>
              <a:gd name="connsiteY3" fmla="*/ 3718209 h 6857997"/>
              <a:gd name="connsiteX4" fmla="*/ 4624700 w 5859484"/>
              <a:gd name="connsiteY4" fmla="*/ 6845880 h 6857997"/>
              <a:gd name="connsiteX5" fmla="*/ 4612896 w 5859484"/>
              <a:gd name="connsiteY5" fmla="*/ 6857997 h 6857997"/>
              <a:gd name="connsiteX6" fmla="*/ 4017658 w 5859484"/>
              <a:gd name="connsiteY6" fmla="*/ 6857997 h 6857997"/>
              <a:gd name="connsiteX7" fmla="*/ 4173230 w 5859484"/>
              <a:gd name="connsiteY7" fmla="*/ 6719623 h 6857997"/>
              <a:gd name="connsiteX8" fmla="*/ 5443583 w 5859484"/>
              <a:gd name="connsiteY8" fmla="*/ 3718209 h 6857997"/>
              <a:gd name="connsiteX9" fmla="*/ 3355352 w 5859484"/>
              <a:gd name="connsiteY9" fmla="*/ 88079 h 6857997"/>
              <a:gd name="connsiteX10" fmla="*/ 0 w 5859484"/>
              <a:gd name="connsiteY10" fmla="*/ 0 h 6857997"/>
              <a:gd name="connsiteX11" fmla="*/ 2941255 w 5859484"/>
              <a:gd name="connsiteY11" fmla="*/ 0 h 6857997"/>
              <a:gd name="connsiteX12" fmla="*/ 3117080 w 5859484"/>
              <a:gd name="connsiteY12" fmla="*/ 88129 h 6857997"/>
              <a:gd name="connsiteX13" fmla="*/ 5324754 w 5859484"/>
              <a:gd name="connsiteY13" fmla="*/ 3718209 h 6857997"/>
              <a:gd name="connsiteX14" fmla="*/ 4089206 w 5859484"/>
              <a:gd name="connsiteY14" fmla="*/ 6637392 h 6857997"/>
              <a:gd name="connsiteX15" fmla="*/ 3841183 w 5859484"/>
              <a:gd name="connsiteY15" fmla="*/ 6857997 h 6857997"/>
              <a:gd name="connsiteX16" fmla="*/ 0 w 5859484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59484" h="6857997">
                <a:moveTo>
                  <a:pt x="3198825" y="0"/>
                </a:moveTo>
                <a:lnTo>
                  <a:pt x="3962351" y="0"/>
                </a:lnTo>
                <a:lnTo>
                  <a:pt x="4129776" y="128761"/>
                </a:lnTo>
                <a:cubicBezTo>
                  <a:pt x="5186152" y="981944"/>
                  <a:pt x="5859484" y="2273123"/>
                  <a:pt x="5859484" y="3718209"/>
                </a:cubicBezTo>
                <a:cubicBezTo>
                  <a:pt x="5859484" y="4922447"/>
                  <a:pt x="5391893" y="6019805"/>
                  <a:pt x="4624700" y="6845880"/>
                </a:cubicBezTo>
                <a:lnTo>
                  <a:pt x="4612896" y="6857997"/>
                </a:lnTo>
                <a:lnTo>
                  <a:pt x="4017658" y="6857997"/>
                </a:lnTo>
                <a:lnTo>
                  <a:pt x="4173230" y="6719623"/>
                </a:lnTo>
                <a:cubicBezTo>
                  <a:pt x="4958119" y="5951494"/>
                  <a:pt x="5443583" y="4890334"/>
                  <a:pt x="5443583" y="3718209"/>
                </a:cubicBezTo>
                <a:cubicBezTo>
                  <a:pt x="5443583" y="2179795"/>
                  <a:pt x="4607295" y="832535"/>
                  <a:pt x="3355352" y="88079"/>
                </a:cubicBezTo>
                <a:close/>
                <a:moveTo>
                  <a:pt x="0" y="0"/>
                </a:moveTo>
                <a:lnTo>
                  <a:pt x="2941255" y="0"/>
                </a:lnTo>
                <a:lnTo>
                  <a:pt x="3117080" y="88129"/>
                </a:lnTo>
                <a:cubicBezTo>
                  <a:pt x="4432070" y="787221"/>
                  <a:pt x="5324754" y="2150692"/>
                  <a:pt x="5324754" y="3718209"/>
                </a:cubicBezTo>
                <a:cubicBezTo>
                  <a:pt x="5324754" y="4858221"/>
                  <a:pt x="4852591" y="5890308"/>
                  <a:pt x="4089206" y="6637392"/>
                </a:cubicBezTo>
                <a:lnTo>
                  <a:pt x="3841183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Obraz 6" descr="Obraz zawierający zewnętrzne, woda, latanie, ciemny&#10;&#10;Opis wygenerowany automatycznie">
            <a:extLst>
              <a:ext uri="{FF2B5EF4-FFF2-40B4-BE49-F238E27FC236}">
                <a16:creationId xmlns:a16="http://schemas.microsoft.com/office/drawing/2014/main" xmlns="" id="{4B7F607D-472F-4001-BD02-36F1E6B21A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27" r="22210"/>
          <a:stretch/>
        </p:blipFill>
        <p:spPr>
          <a:xfrm>
            <a:off x="20" y="10"/>
            <a:ext cx="6095980" cy="6857990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29AAF876-A18A-45BA-B285-A56F977F5B43}"/>
              </a:ext>
            </a:extLst>
          </p:cNvPr>
          <p:cNvSpPr txBox="1"/>
          <p:nvPr/>
        </p:nvSpPr>
        <p:spPr>
          <a:xfrm>
            <a:off x="99841" y="6171181"/>
            <a:ext cx="2138081" cy="229620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pl-PL" sz="1300" dirty="0">
                <a:solidFill>
                  <a:srgbClr val="FFFFFF"/>
                </a:solidFill>
              </a:rPr>
              <a:t>Hanna Kuświk IE</a:t>
            </a:r>
          </a:p>
        </p:txBody>
      </p:sp>
    </p:spTree>
    <p:extLst>
      <p:ext uri="{BB962C8B-B14F-4D97-AF65-F5344CB8AC3E}">
        <p14:creationId xmlns:p14="http://schemas.microsoft.com/office/powerpoint/2010/main" xmlns="" val="381031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BURZE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BURZE</dc:title>
  <dc:creator>1E Hanna Kuświk</dc:creator>
  <cp:lastModifiedBy>Mariola</cp:lastModifiedBy>
  <cp:revision>2</cp:revision>
  <dcterms:created xsi:type="dcterms:W3CDTF">2020-11-30T12:26:52Z</dcterms:created>
  <dcterms:modified xsi:type="dcterms:W3CDTF">2020-11-30T12:39:01Z</dcterms:modified>
</cp:coreProperties>
</file>