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70" r:id="rId6"/>
    <p:sldId id="271" r:id="rId7"/>
    <p:sldId id="288" r:id="rId8"/>
    <p:sldId id="277" r:id="rId9"/>
    <p:sldId id="280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4D5D0-DE5B-683B-3421-3BC0DA975BD4}" v="247" dt="2020-12-10T16:25:02.825"/>
    <p1510:client id="{AA14F3A5-0204-5A50-BE25-2EFC4614FC31}" v="38" dt="2020-12-10T13:48:35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źniak Arleta" userId="S::awozniak@zse.kalisz.pl::5e8acc8d-8ee4-4436-b74f-b940a4f788dd" providerId="AD" clId="Web-{45A4D5D0-DE5B-683B-3421-3BC0DA975BD4}"/>
    <pc:docChg chg="addSld delSld modSld sldOrd">
      <pc:chgData name="Woźniak Arleta" userId="S::awozniak@zse.kalisz.pl::5e8acc8d-8ee4-4436-b74f-b940a4f788dd" providerId="AD" clId="Web-{45A4D5D0-DE5B-683B-3421-3BC0DA975BD4}" dt="2020-12-10T16:25:02.825" v="250" actId="20577"/>
      <pc:docMkLst>
        <pc:docMk/>
      </pc:docMkLst>
      <pc:sldChg chg="modSp">
        <pc:chgData name="Woźniak Arleta" userId="S::awozniak@zse.kalisz.pl::5e8acc8d-8ee4-4436-b74f-b940a4f788dd" providerId="AD" clId="Web-{45A4D5D0-DE5B-683B-3421-3BC0DA975BD4}" dt="2020-12-10T16:10:31.625" v="177" actId="1076"/>
        <pc:sldMkLst>
          <pc:docMk/>
          <pc:sldMk cId="2880707056" sldId="256"/>
        </pc:sldMkLst>
        <pc:spChg chg="mod">
          <ac:chgData name="Woźniak Arleta" userId="S::awozniak@zse.kalisz.pl::5e8acc8d-8ee4-4436-b74f-b940a4f788dd" providerId="AD" clId="Web-{45A4D5D0-DE5B-683B-3421-3BC0DA975BD4}" dt="2020-12-10T16:10:31.625" v="177" actId="1076"/>
          <ac:spMkLst>
            <pc:docMk/>
            <pc:sldMk cId="2880707056" sldId="256"/>
            <ac:spMk id="2" creationId="{38676AD2-F731-4410-ABAF-0656B2FCFE4F}"/>
          </ac:spMkLst>
        </pc:spChg>
      </pc:sldChg>
      <pc:sldChg chg="addSp modSp mod setBg">
        <pc:chgData name="Woźniak Arleta" userId="S::awozniak@zse.kalisz.pl::5e8acc8d-8ee4-4436-b74f-b940a4f788dd" providerId="AD" clId="Web-{45A4D5D0-DE5B-683B-3421-3BC0DA975BD4}" dt="2020-12-10T16:12:00.049" v="186" actId="20577"/>
        <pc:sldMkLst>
          <pc:docMk/>
          <pc:sldMk cId="2273249689" sldId="257"/>
        </pc:sldMkLst>
        <pc:spChg chg="mod">
          <ac:chgData name="Woźniak Arleta" userId="S::awozniak@zse.kalisz.pl::5e8acc8d-8ee4-4436-b74f-b940a4f788dd" providerId="AD" clId="Web-{45A4D5D0-DE5B-683B-3421-3BC0DA975BD4}" dt="2020-12-10T15:57:48.630" v="115"/>
          <ac:spMkLst>
            <pc:docMk/>
            <pc:sldMk cId="2273249689" sldId="257"/>
            <ac:spMk id="2" creationId="{53EB43E1-D6E0-4CCE-8866-9F1087E10BFB}"/>
          </ac:spMkLst>
        </pc:spChg>
        <pc:spChg chg="mod">
          <ac:chgData name="Woźniak Arleta" userId="S::awozniak@zse.kalisz.pl::5e8acc8d-8ee4-4436-b74f-b940a4f788dd" providerId="AD" clId="Web-{45A4D5D0-DE5B-683B-3421-3BC0DA975BD4}" dt="2020-12-10T16:12:00.049" v="186" actId="20577"/>
          <ac:spMkLst>
            <pc:docMk/>
            <pc:sldMk cId="2273249689" sldId="257"/>
            <ac:spMk id="3" creationId="{3FC73833-8B97-4C55-A46D-E46D9E00937F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57:48.630" v="115"/>
          <ac:spMkLst>
            <pc:docMk/>
            <pc:sldMk cId="2273249689" sldId="257"/>
            <ac:spMk id="8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57:48.630" v="115"/>
          <ac:spMkLst>
            <pc:docMk/>
            <pc:sldMk cId="2273249689" sldId="257"/>
            <ac:spMk id="10" creationId="{F3BDD110-869E-4A8C-9250-C7AE5C840842}"/>
          </ac:spMkLst>
        </pc:spChg>
      </pc:sldChg>
      <pc:sldChg chg="addSp delSp modSp mod setBg setFolMasterObjs">
        <pc:chgData name="Woźniak Arleta" userId="S::awozniak@zse.kalisz.pl::5e8acc8d-8ee4-4436-b74f-b940a4f788dd" providerId="AD" clId="Web-{45A4D5D0-DE5B-683B-3421-3BC0DA975BD4}" dt="2020-12-10T15:54:20.878" v="86" actId="20577"/>
        <pc:sldMkLst>
          <pc:docMk/>
          <pc:sldMk cId="781549545" sldId="258"/>
        </pc:sldMkLst>
        <pc:spChg chg="mod">
          <ac:chgData name="Woźniak Arleta" userId="S::awozniak@zse.kalisz.pl::5e8acc8d-8ee4-4436-b74f-b940a4f788dd" providerId="AD" clId="Web-{45A4D5D0-DE5B-683B-3421-3BC0DA975BD4}" dt="2020-12-10T15:54:08.393" v="84" actId="1076"/>
          <ac:spMkLst>
            <pc:docMk/>
            <pc:sldMk cId="781549545" sldId="258"/>
            <ac:spMk id="2" creationId="{4EC81DAF-9210-458D-9917-7CEF57361F15}"/>
          </ac:spMkLst>
        </pc:spChg>
        <pc:spChg chg="mod">
          <ac:chgData name="Woźniak Arleta" userId="S::awozniak@zse.kalisz.pl::5e8acc8d-8ee4-4436-b74f-b940a4f788dd" providerId="AD" clId="Web-{45A4D5D0-DE5B-683B-3421-3BC0DA975BD4}" dt="2020-12-10T15:54:20.878" v="86" actId="20577"/>
          <ac:spMkLst>
            <pc:docMk/>
            <pc:sldMk cId="781549545" sldId="258"/>
            <ac:spMk id="3" creationId="{088B5B45-8497-47C6-B835-477A7CACBF5A}"/>
          </ac:spMkLst>
        </pc:spChg>
        <pc:spChg chg="add del">
          <ac:chgData name="Woźniak Arleta" userId="S::awozniak@zse.kalisz.pl::5e8acc8d-8ee4-4436-b74f-b940a4f788dd" providerId="AD" clId="Web-{45A4D5D0-DE5B-683B-3421-3BC0DA975BD4}" dt="2020-12-10T15:23:44.290" v="36"/>
          <ac:spMkLst>
            <pc:docMk/>
            <pc:sldMk cId="781549545" sldId="258"/>
            <ac:spMk id="8" creationId="{2C10C105-EEB5-43F7-AA95-5DDB920D75B0}"/>
          </ac:spMkLst>
        </pc:spChg>
        <pc:picChg chg="add mod ord">
          <ac:chgData name="Woźniak Arleta" userId="S::awozniak@zse.kalisz.pl::5e8acc8d-8ee4-4436-b74f-b940a4f788dd" providerId="AD" clId="Web-{45A4D5D0-DE5B-683B-3421-3BC0DA975BD4}" dt="2020-12-10T15:23:44.290" v="36"/>
          <ac:picMkLst>
            <pc:docMk/>
            <pc:sldMk cId="781549545" sldId="258"/>
            <ac:picMk id="4" creationId="{96B61AC4-E76A-4F79-897B-F32E4D6F364A}"/>
          </ac:picMkLst>
        </pc:picChg>
        <pc:picChg chg="add del">
          <ac:chgData name="Woźniak Arleta" userId="S::awozniak@zse.kalisz.pl::5e8acc8d-8ee4-4436-b74f-b940a4f788dd" providerId="AD" clId="Web-{45A4D5D0-DE5B-683B-3421-3BC0DA975BD4}" dt="2020-12-10T15:23:44.290" v="36"/>
          <ac:picMkLst>
            <pc:docMk/>
            <pc:sldMk cId="781549545" sldId="258"/>
            <ac:picMk id="10" creationId="{94BF495F-706E-4740-8918-C1F52CEA9D0B}"/>
          </ac:picMkLst>
        </pc:picChg>
        <pc:picChg chg="add">
          <ac:chgData name="Woźniak Arleta" userId="S::awozniak@zse.kalisz.pl::5e8acc8d-8ee4-4436-b74f-b940a4f788dd" providerId="AD" clId="Web-{45A4D5D0-DE5B-683B-3421-3BC0DA975BD4}" dt="2020-12-10T15:23:44.290" v="36"/>
          <ac:picMkLst>
            <pc:docMk/>
            <pc:sldMk cId="781549545" sldId="258"/>
            <ac:picMk id="15" creationId="{B536FA4E-0152-4E27-91DA-0FC22D1846BB}"/>
          </ac:picMkLst>
        </pc:picChg>
      </pc:sldChg>
      <pc:sldChg chg="addSp modSp del mod setBg">
        <pc:chgData name="Woźniak Arleta" userId="S::awozniak@zse.kalisz.pl::5e8acc8d-8ee4-4436-b74f-b940a4f788dd" providerId="AD" clId="Web-{45A4D5D0-DE5B-683B-3421-3BC0DA975BD4}" dt="2020-12-10T15:59:31.148" v="124"/>
        <pc:sldMkLst>
          <pc:docMk/>
          <pc:sldMk cId="3623517455" sldId="267"/>
        </pc:sldMkLst>
        <pc:spChg chg="mod ord">
          <ac:chgData name="Woźniak Arleta" userId="S::awozniak@zse.kalisz.pl::5e8acc8d-8ee4-4436-b74f-b940a4f788dd" providerId="AD" clId="Web-{45A4D5D0-DE5B-683B-3421-3BC0DA975BD4}" dt="2020-12-10T15:30:30.827" v="67" actId="20577"/>
          <ac:spMkLst>
            <pc:docMk/>
            <pc:sldMk cId="3623517455" sldId="267"/>
            <ac:spMk id="3" creationId="{137E7080-CF24-4CF5-A1B3-45FBD4B7B2EB}"/>
          </ac:spMkLst>
        </pc:spChg>
        <pc:spChg chg="mod">
          <ac:chgData name="Woźniak Arleta" userId="S::awozniak@zse.kalisz.pl::5e8acc8d-8ee4-4436-b74f-b940a4f788dd" providerId="AD" clId="Web-{45A4D5D0-DE5B-683B-3421-3BC0DA975BD4}" dt="2020-12-10T15:30:03.482" v="60" actId="20577"/>
          <ac:spMkLst>
            <pc:docMk/>
            <pc:sldMk cId="3623517455" sldId="267"/>
            <ac:spMk id="7" creationId="{078AC0C1-C1F3-4805-AD75-48DEDCBC02DA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28:37.700" v="54"/>
          <ac:spMkLst>
            <pc:docMk/>
            <pc:sldMk cId="3623517455" sldId="267"/>
            <ac:spMk id="12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28:37.700" v="54"/>
          <ac:spMkLst>
            <pc:docMk/>
            <pc:sldMk cId="3623517455" sldId="267"/>
            <ac:spMk id="14" creationId="{F3BDD110-869E-4A8C-9250-C7AE5C840842}"/>
          </ac:spMkLst>
        </pc:spChg>
      </pc:sldChg>
      <pc:sldChg chg="addSp modSp del mod setBg">
        <pc:chgData name="Woźniak Arleta" userId="S::awozniak@zse.kalisz.pl::5e8acc8d-8ee4-4436-b74f-b940a4f788dd" providerId="AD" clId="Web-{45A4D5D0-DE5B-683B-3421-3BC0DA975BD4}" dt="2020-12-10T15:59:35.913" v="125"/>
        <pc:sldMkLst>
          <pc:docMk/>
          <pc:sldMk cId="1235050902" sldId="268"/>
        </pc:sldMkLst>
        <pc:spChg chg="mod">
          <ac:chgData name="Woźniak Arleta" userId="S::awozniak@zse.kalisz.pl::5e8acc8d-8ee4-4436-b74f-b940a4f788dd" providerId="AD" clId="Web-{45A4D5D0-DE5B-683B-3421-3BC0DA975BD4}" dt="2020-12-10T15:48:13.201" v="74" actId="20577"/>
          <ac:spMkLst>
            <pc:docMk/>
            <pc:sldMk cId="1235050902" sldId="268"/>
            <ac:spMk id="3" creationId="{E0805974-0E01-4F83-82BD-508B9C97C921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31:22.343" v="69"/>
          <ac:spMkLst>
            <pc:docMk/>
            <pc:sldMk cId="1235050902" sldId="268"/>
            <ac:spMk id="8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31:22.343" v="69"/>
          <ac:spMkLst>
            <pc:docMk/>
            <pc:sldMk cId="1235050902" sldId="268"/>
            <ac:spMk id="10" creationId="{F3BDD110-869E-4A8C-9250-C7AE5C840842}"/>
          </ac:spMkLst>
        </pc:spChg>
      </pc:sldChg>
      <pc:sldChg chg="del">
        <pc:chgData name="Woźniak Arleta" userId="S::awozniak@zse.kalisz.pl::5e8acc8d-8ee4-4436-b74f-b940a4f788dd" providerId="AD" clId="Web-{45A4D5D0-DE5B-683B-3421-3BC0DA975BD4}" dt="2020-12-10T15:26:10.714" v="52"/>
        <pc:sldMkLst>
          <pc:docMk/>
          <pc:sldMk cId="2567354429" sldId="269"/>
        </pc:sldMkLst>
      </pc:sldChg>
      <pc:sldChg chg="addSp modSp mod ord setBg">
        <pc:chgData name="Woźniak Arleta" userId="S::awozniak@zse.kalisz.pl::5e8acc8d-8ee4-4436-b74f-b940a4f788dd" providerId="AD" clId="Web-{45A4D5D0-DE5B-683B-3421-3BC0DA975BD4}" dt="2020-12-10T16:18:27.007" v="196" actId="20577"/>
        <pc:sldMkLst>
          <pc:docMk/>
          <pc:sldMk cId="2002009484" sldId="270"/>
        </pc:sldMkLst>
        <pc:spChg chg="mod">
          <ac:chgData name="Woźniak Arleta" userId="S::awozniak@zse.kalisz.pl::5e8acc8d-8ee4-4436-b74f-b940a4f788dd" providerId="AD" clId="Web-{45A4D5D0-DE5B-683B-3421-3BC0DA975BD4}" dt="2020-12-10T16:18:27.007" v="196" actId="20577"/>
          <ac:spMkLst>
            <pc:docMk/>
            <pc:sldMk cId="2002009484" sldId="270"/>
            <ac:spMk id="3" creationId="{3D86197B-CB5C-4C10-82AC-E016062ADAA1}"/>
          </ac:spMkLst>
        </pc:spChg>
        <pc:spChg chg="add">
          <ac:chgData name="Woźniak Arleta" userId="S::awozniak@zse.kalisz.pl::5e8acc8d-8ee4-4436-b74f-b940a4f788dd" providerId="AD" clId="Web-{45A4D5D0-DE5B-683B-3421-3BC0DA975BD4}" dt="2020-12-10T16:16:55.662" v="188"/>
          <ac:spMkLst>
            <pc:docMk/>
            <pc:sldMk cId="2002009484" sldId="270"/>
            <ac:spMk id="8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6:16:55.662" v="188"/>
          <ac:spMkLst>
            <pc:docMk/>
            <pc:sldMk cId="2002009484" sldId="270"/>
            <ac:spMk id="10" creationId="{F3BDD110-869E-4A8C-9250-C7AE5C840842}"/>
          </ac:spMkLst>
        </pc:spChg>
      </pc:sldChg>
      <pc:sldChg chg="ord">
        <pc:chgData name="Woźniak Arleta" userId="S::awozniak@zse.kalisz.pl::5e8acc8d-8ee4-4436-b74f-b940a4f788dd" providerId="AD" clId="Web-{45A4D5D0-DE5B-683B-3421-3BC0DA975BD4}" dt="2020-12-10T15:26:06.557" v="51"/>
        <pc:sldMkLst>
          <pc:docMk/>
          <pc:sldMk cId="3027324622" sldId="271"/>
        </pc:sldMkLst>
      </pc:sldChg>
      <pc:sldChg chg="del">
        <pc:chgData name="Woźniak Arleta" userId="S::awozniak@zse.kalisz.pl::5e8acc8d-8ee4-4436-b74f-b940a4f788dd" providerId="AD" clId="Web-{45A4D5D0-DE5B-683B-3421-3BC0DA975BD4}" dt="2020-12-10T16:03:57.870" v="137"/>
        <pc:sldMkLst>
          <pc:docMk/>
          <pc:sldMk cId="3977157357" sldId="272"/>
        </pc:sldMkLst>
      </pc:sldChg>
      <pc:sldChg chg="del">
        <pc:chgData name="Woźniak Arleta" userId="S::awozniak@zse.kalisz.pl::5e8acc8d-8ee4-4436-b74f-b940a4f788dd" providerId="AD" clId="Web-{45A4D5D0-DE5B-683B-3421-3BC0DA975BD4}" dt="2020-12-10T16:03:57.886" v="138"/>
        <pc:sldMkLst>
          <pc:docMk/>
          <pc:sldMk cId="1010796253" sldId="273"/>
        </pc:sldMkLst>
      </pc:sldChg>
      <pc:sldChg chg="del">
        <pc:chgData name="Woźniak Arleta" userId="S::awozniak@zse.kalisz.pl::5e8acc8d-8ee4-4436-b74f-b940a4f788dd" providerId="AD" clId="Web-{45A4D5D0-DE5B-683B-3421-3BC0DA975BD4}" dt="2020-12-10T16:03:57.901" v="139"/>
        <pc:sldMkLst>
          <pc:docMk/>
          <pc:sldMk cId="3478266633" sldId="274"/>
        </pc:sldMkLst>
      </pc:sldChg>
      <pc:sldChg chg="del">
        <pc:chgData name="Woźniak Arleta" userId="S::awozniak@zse.kalisz.pl::5e8acc8d-8ee4-4436-b74f-b940a4f788dd" providerId="AD" clId="Web-{45A4D5D0-DE5B-683B-3421-3BC0DA975BD4}" dt="2020-12-10T16:03:48.839" v="136"/>
        <pc:sldMkLst>
          <pc:docMk/>
          <pc:sldMk cId="4290536815" sldId="275"/>
        </pc:sldMkLst>
      </pc:sldChg>
      <pc:sldChg chg="del">
        <pc:chgData name="Woźniak Arleta" userId="S::awozniak@zse.kalisz.pl::5e8acc8d-8ee4-4436-b74f-b940a4f788dd" providerId="AD" clId="Web-{45A4D5D0-DE5B-683B-3421-3BC0DA975BD4}" dt="2020-12-10T16:03:44.510" v="135"/>
        <pc:sldMkLst>
          <pc:docMk/>
          <pc:sldMk cId="2753526178" sldId="276"/>
        </pc:sldMkLst>
      </pc:sldChg>
      <pc:sldChg chg="modSp">
        <pc:chgData name="Woźniak Arleta" userId="S::awozniak@zse.kalisz.pl::5e8acc8d-8ee4-4436-b74f-b940a4f788dd" providerId="AD" clId="Web-{45A4D5D0-DE5B-683B-3421-3BC0DA975BD4}" dt="2020-12-10T16:03:33.182" v="134" actId="14100"/>
        <pc:sldMkLst>
          <pc:docMk/>
          <pc:sldMk cId="721004017" sldId="277"/>
        </pc:sldMkLst>
        <pc:spChg chg="mod">
          <ac:chgData name="Woźniak Arleta" userId="S::awozniak@zse.kalisz.pl::5e8acc8d-8ee4-4436-b74f-b940a4f788dd" providerId="AD" clId="Web-{45A4D5D0-DE5B-683B-3421-3BC0DA975BD4}" dt="2020-12-10T16:03:33.182" v="134" actId="14100"/>
          <ac:spMkLst>
            <pc:docMk/>
            <pc:sldMk cId="721004017" sldId="277"/>
            <ac:spMk id="3" creationId="{A996E838-E422-43B5-B196-3D61368CFA9D}"/>
          </ac:spMkLst>
        </pc:spChg>
      </pc:sldChg>
      <pc:sldChg chg="del">
        <pc:chgData name="Woźniak Arleta" userId="S::awozniak@zse.kalisz.pl::5e8acc8d-8ee4-4436-b74f-b940a4f788dd" providerId="AD" clId="Web-{45A4D5D0-DE5B-683B-3421-3BC0DA975BD4}" dt="2020-12-10T15:56:48.833" v="114"/>
        <pc:sldMkLst>
          <pc:docMk/>
          <pc:sldMk cId="2019098708" sldId="278"/>
        </pc:sldMkLst>
      </pc:sldChg>
      <pc:sldChg chg="del">
        <pc:chgData name="Woźniak Arleta" userId="S::awozniak@zse.kalisz.pl::5e8acc8d-8ee4-4436-b74f-b940a4f788dd" providerId="AD" clId="Web-{45A4D5D0-DE5B-683B-3421-3BC0DA975BD4}" dt="2020-12-10T15:56:42.020" v="113"/>
        <pc:sldMkLst>
          <pc:docMk/>
          <pc:sldMk cId="2568511120" sldId="279"/>
        </pc:sldMkLst>
      </pc:sldChg>
      <pc:sldChg chg="modSp">
        <pc:chgData name="Woźniak Arleta" userId="S::awozniak@zse.kalisz.pl::5e8acc8d-8ee4-4436-b74f-b940a4f788dd" providerId="AD" clId="Web-{45A4D5D0-DE5B-683B-3421-3BC0DA975BD4}" dt="2020-12-10T16:25:01.716" v="248" actId="20577"/>
        <pc:sldMkLst>
          <pc:docMk/>
          <pc:sldMk cId="1112142191" sldId="286"/>
        </pc:sldMkLst>
        <pc:spChg chg="mod">
          <ac:chgData name="Woźniak Arleta" userId="S::awozniak@zse.kalisz.pl::5e8acc8d-8ee4-4436-b74f-b940a4f788dd" providerId="AD" clId="Web-{45A4D5D0-DE5B-683B-3421-3BC0DA975BD4}" dt="2020-12-10T16:25:01.716" v="248" actId="20577"/>
          <ac:spMkLst>
            <pc:docMk/>
            <pc:sldMk cId="1112142191" sldId="286"/>
            <ac:spMk id="3" creationId="{A06A8597-A357-4749-B66A-8CC2BC5C6703}"/>
          </ac:spMkLst>
        </pc:spChg>
      </pc:sldChg>
      <pc:sldChg chg="addSp delSp modSp new mod setBg">
        <pc:chgData name="Woźniak Arleta" userId="S::awozniak@zse.kalisz.pl::5e8acc8d-8ee4-4436-b74f-b940a4f788dd" providerId="AD" clId="Web-{45A4D5D0-DE5B-683B-3421-3BC0DA975BD4}" dt="2020-12-10T15:55:07.425" v="112" actId="14100"/>
        <pc:sldMkLst>
          <pc:docMk/>
          <pc:sldMk cId="905324738" sldId="287"/>
        </pc:sldMkLst>
        <pc:spChg chg="mod">
          <ac:chgData name="Woźniak Arleta" userId="S::awozniak@zse.kalisz.pl::5e8acc8d-8ee4-4436-b74f-b940a4f788dd" providerId="AD" clId="Web-{45A4D5D0-DE5B-683B-3421-3BC0DA975BD4}" dt="2020-12-10T15:54:59.034" v="110" actId="20577"/>
          <ac:spMkLst>
            <pc:docMk/>
            <pc:sldMk cId="905324738" sldId="287"/>
            <ac:spMk id="2" creationId="{396F369F-948F-4C5A-AF89-8A0A39BAC94E}"/>
          </ac:spMkLst>
        </pc:spChg>
        <pc:spChg chg="del mod">
          <ac:chgData name="Woźniak Arleta" userId="S::awozniak@zse.kalisz.pl::5e8acc8d-8ee4-4436-b74f-b940a4f788dd" providerId="AD" clId="Web-{45A4D5D0-DE5B-683B-3421-3BC0DA975BD4}" dt="2020-12-10T15:54:35.597" v="87"/>
          <ac:spMkLst>
            <pc:docMk/>
            <pc:sldMk cId="905324738" sldId="287"/>
            <ac:spMk id="3" creationId="{822E09F8-B55D-4327-AF8E-C0BFD6F4D361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50:06.296" v="81"/>
          <ac:spMkLst>
            <pc:docMk/>
            <pc:sldMk cId="905324738" sldId="287"/>
            <ac:spMk id="8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5:50:06.296" v="81"/>
          <ac:spMkLst>
            <pc:docMk/>
            <pc:sldMk cId="905324738" sldId="287"/>
            <ac:spMk id="10" creationId="{F3BDD110-869E-4A8C-9250-C7AE5C840842}"/>
          </ac:spMkLst>
        </pc:spChg>
        <pc:picChg chg="add mod ord">
          <ac:chgData name="Woźniak Arleta" userId="S::awozniak@zse.kalisz.pl::5e8acc8d-8ee4-4436-b74f-b940a4f788dd" providerId="AD" clId="Web-{45A4D5D0-DE5B-683B-3421-3BC0DA975BD4}" dt="2020-12-10T15:55:07.425" v="112" actId="14100"/>
          <ac:picMkLst>
            <pc:docMk/>
            <pc:sldMk cId="905324738" sldId="287"/>
            <ac:picMk id="4" creationId="{00D91EEB-DC0E-4150-978D-EE9B7E026F23}"/>
          </ac:picMkLst>
        </pc:picChg>
      </pc:sldChg>
      <pc:sldChg chg="addSp delSp modSp new mod setBg">
        <pc:chgData name="Woźniak Arleta" userId="S::awozniak@zse.kalisz.pl::5e8acc8d-8ee4-4436-b74f-b940a4f788dd" providerId="AD" clId="Web-{45A4D5D0-DE5B-683B-3421-3BC0DA975BD4}" dt="2020-12-10T16:21:42.213" v="203" actId="20577"/>
        <pc:sldMkLst>
          <pc:docMk/>
          <pc:sldMk cId="3578587371" sldId="288"/>
        </pc:sldMkLst>
        <pc:spChg chg="del">
          <ac:chgData name="Woźniak Arleta" userId="S::awozniak@zse.kalisz.pl::5e8acc8d-8ee4-4436-b74f-b940a4f788dd" providerId="AD" clId="Web-{45A4D5D0-DE5B-683B-3421-3BC0DA975BD4}" dt="2020-12-10T16:07:06.060" v="147"/>
          <ac:spMkLst>
            <pc:docMk/>
            <pc:sldMk cId="3578587371" sldId="288"/>
            <ac:spMk id="2" creationId="{B4F1D17F-AEDA-478B-8206-213906227CDD}"/>
          </ac:spMkLst>
        </pc:spChg>
        <pc:spChg chg="mod">
          <ac:chgData name="Woźniak Arleta" userId="S::awozniak@zse.kalisz.pl::5e8acc8d-8ee4-4436-b74f-b940a4f788dd" providerId="AD" clId="Web-{45A4D5D0-DE5B-683B-3421-3BC0DA975BD4}" dt="2020-12-10T16:21:42.213" v="203" actId="20577"/>
          <ac:spMkLst>
            <pc:docMk/>
            <pc:sldMk cId="3578587371" sldId="288"/>
            <ac:spMk id="3" creationId="{8A7F39D8-BF3F-4C28-AFA4-368823A3C3AD}"/>
          </ac:spMkLst>
        </pc:spChg>
        <pc:spChg chg="add">
          <ac:chgData name="Woźniak Arleta" userId="S::awozniak@zse.kalisz.pl::5e8acc8d-8ee4-4436-b74f-b940a4f788dd" providerId="AD" clId="Web-{45A4D5D0-DE5B-683B-3421-3BC0DA975BD4}" dt="2020-12-10T16:20:48.290" v="197"/>
          <ac:spMkLst>
            <pc:docMk/>
            <pc:sldMk cId="3578587371" sldId="288"/>
            <ac:spMk id="8" creationId="{AC224410-FF86-4FBB-A05E-61232D4B1368}"/>
          </ac:spMkLst>
        </pc:spChg>
        <pc:spChg chg="add">
          <ac:chgData name="Woźniak Arleta" userId="S::awozniak@zse.kalisz.pl::5e8acc8d-8ee4-4436-b74f-b940a4f788dd" providerId="AD" clId="Web-{45A4D5D0-DE5B-683B-3421-3BC0DA975BD4}" dt="2020-12-10T16:20:48.290" v="197"/>
          <ac:spMkLst>
            <pc:docMk/>
            <pc:sldMk cId="3578587371" sldId="288"/>
            <ac:spMk id="10" creationId="{F3BDD110-869E-4A8C-9250-C7AE5C840842}"/>
          </ac:spMkLst>
        </pc:spChg>
      </pc:sldChg>
    </pc:docChg>
  </pc:docChgLst>
  <pc:docChgLst>
    <pc:chgData name="Woźniak Arleta" userId="S::awozniak@zse.kalisz.pl::5e8acc8d-8ee4-4436-b74f-b940a4f788dd" providerId="AD" clId="Web-{AA14F3A5-0204-5A50-BE25-2EFC4614FC31}"/>
    <pc:docChg chg="delSld modSld">
      <pc:chgData name="Woźniak Arleta" userId="S::awozniak@zse.kalisz.pl::5e8acc8d-8ee4-4436-b74f-b940a4f788dd" providerId="AD" clId="Web-{AA14F3A5-0204-5A50-BE25-2EFC4614FC31}" dt="2020-12-10T13:48:35.129" v="39"/>
      <pc:docMkLst>
        <pc:docMk/>
      </pc:docMkLst>
      <pc:sldChg chg="modSp mod setBg">
        <pc:chgData name="Woźniak Arleta" userId="S::awozniak@zse.kalisz.pl::5e8acc8d-8ee4-4436-b74f-b940a4f788dd" providerId="AD" clId="Web-{AA14F3A5-0204-5A50-BE25-2EFC4614FC31}" dt="2020-12-10T13:48:35.129" v="39"/>
        <pc:sldMkLst>
          <pc:docMk/>
          <pc:sldMk cId="781549545" sldId="258"/>
        </pc:sldMkLst>
        <pc:spChg chg="mod">
          <ac:chgData name="Woźniak Arleta" userId="S::awozniak@zse.kalisz.pl::5e8acc8d-8ee4-4436-b74f-b940a4f788dd" providerId="AD" clId="Web-{AA14F3A5-0204-5A50-BE25-2EFC4614FC31}" dt="2020-12-10T13:44:39.502" v="4" actId="20577"/>
          <ac:spMkLst>
            <pc:docMk/>
            <pc:sldMk cId="781549545" sldId="258"/>
            <ac:spMk id="2" creationId="{4EC81DAF-9210-458D-9917-7CEF57361F15}"/>
          </ac:spMkLst>
        </pc:spChg>
        <pc:spChg chg="mod">
          <ac:chgData name="Woźniak Arleta" userId="S::awozniak@zse.kalisz.pl::5e8acc8d-8ee4-4436-b74f-b940a4f788dd" providerId="AD" clId="Web-{AA14F3A5-0204-5A50-BE25-2EFC4614FC31}" dt="2020-12-10T13:47:48.097" v="35" actId="20577"/>
          <ac:spMkLst>
            <pc:docMk/>
            <pc:sldMk cId="781549545" sldId="258"/>
            <ac:spMk id="3" creationId="{088B5B45-8497-47C6-B835-477A7CACBF5A}"/>
          </ac:spMkLst>
        </pc:spChg>
      </pc:sldChg>
      <pc:sldChg chg="del">
        <pc:chgData name="Woźniak Arleta" userId="S::awozniak@zse.kalisz.pl::5e8acc8d-8ee4-4436-b74f-b940a4f788dd" providerId="AD" clId="Web-{AA14F3A5-0204-5A50-BE25-2EFC4614FC31}" dt="2020-12-10T13:44:50.721" v="11"/>
        <pc:sldMkLst>
          <pc:docMk/>
          <pc:sldMk cId="104106184" sldId="259"/>
        </pc:sldMkLst>
      </pc:sldChg>
      <pc:sldChg chg="del">
        <pc:chgData name="Woźniak Arleta" userId="S::awozniak@zse.kalisz.pl::5e8acc8d-8ee4-4436-b74f-b940a4f788dd" providerId="AD" clId="Web-{AA14F3A5-0204-5A50-BE25-2EFC4614FC31}" dt="2020-12-10T13:44:56.439" v="12"/>
        <pc:sldMkLst>
          <pc:docMk/>
          <pc:sldMk cId="3291907189" sldId="260"/>
        </pc:sldMkLst>
      </pc:sldChg>
      <pc:sldChg chg="del">
        <pc:chgData name="Woźniak Arleta" userId="S::awozniak@zse.kalisz.pl::5e8acc8d-8ee4-4436-b74f-b940a4f788dd" providerId="AD" clId="Web-{AA14F3A5-0204-5A50-BE25-2EFC4614FC31}" dt="2020-12-10T13:45:01.861" v="13"/>
        <pc:sldMkLst>
          <pc:docMk/>
          <pc:sldMk cId="1376056872" sldId="261"/>
        </pc:sldMkLst>
      </pc:sldChg>
      <pc:sldChg chg="del">
        <pc:chgData name="Woźniak Arleta" userId="S::awozniak@zse.kalisz.pl::5e8acc8d-8ee4-4436-b74f-b940a4f788dd" providerId="AD" clId="Web-{AA14F3A5-0204-5A50-BE25-2EFC4614FC31}" dt="2020-12-10T13:45:03.096" v="14"/>
        <pc:sldMkLst>
          <pc:docMk/>
          <pc:sldMk cId="851599133" sldId="262"/>
        </pc:sldMkLst>
      </pc:sldChg>
      <pc:sldChg chg="del">
        <pc:chgData name="Woźniak Arleta" userId="S::awozniak@zse.kalisz.pl::5e8acc8d-8ee4-4436-b74f-b940a4f788dd" providerId="AD" clId="Web-{AA14F3A5-0204-5A50-BE25-2EFC4614FC31}" dt="2020-12-10T13:45:06.221" v="15"/>
        <pc:sldMkLst>
          <pc:docMk/>
          <pc:sldMk cId="1698602510" sldId="263"/>
        </pc:sldMkLst>
      </pc:sldChg>
      <pc:sldChg chg="del">
        <pc:chgData name="Woźniak Arleta" userId="S::awozniak@zse.kalisz.pl::5e8acc8d-8ee4-4436-b74f-b940a4f788dd" providerId="AD" clId="Web-{AA14F3A5-0204-5A50-BE25-2EFC4614FC31}" dt="2020-12-10T13:45:31.502" v="16"/>
        <pc:sldMkLst>
          <pc:docMk/>
          <pc:sldMk cId="4205428045" sldId="264"/>
        </pc:sldMkLst>
      </pc:sldChg>
      <pc:sldChg chg="del">
        <pc:chgData name="Woźniak Arleta" userId="S::awozniak@zse.kalisz.pl::5e8acc8d-8ee4-4436-b74f-b940a4f788dd" providerId="AD" clId="Web-{AA14F3A5-0204-5A50-BE25-2EFC4614FC31}" dt="2020-12-10T13:46:25.284" v="18"/>
        <pc:sldMkLst>
          <pc:docMk/>
          <pc:sldMk cId="3956962224" sldId="265"/>
        </pc:sldMkLst>
      </pc:sldChg>
      <pc:sldChg chg="del">
        <pc:chgData name="Woźniak Arleta" userId="S::awozniak@zse.kalisz.pl::5e8acc8d-8ee4-4436-b74f-b940a4f788dd" providerId="AD" clId="Web-{AA14F3A5-0204-5A50-BE25-2EFC4614FC31}" dt="2020-12-10T13:46:08.800" v="17"/>
        <pc:sldMkLst>
          <pc:docMk/>
          <pc:sldMk cId="3665461495" sldId="266"/>
        </pc:sldMkLst>
      </pc:sldChg>
      <pc:sldChg chg="del">
        <pc:chgData name="Woźniak Arleta" userId="S::awozniak@zse.kalisz.pl::5e8acc8d-8ee4-4436-b74f-b940a4f788dd" providerId="AD" clId="Web-{AA14F3A5-0204-5A50-BE25-2EFC4614FC31}" dt="2020-12-10T13:43:23.595" v="3"/>
        <pc:sldMkLst>
          <pc:docMk/>
          <pc:sldMk cId="3330152352" sldId="281"/>
        </pc:sldMkLst>
      </pc:sldChg>
      <pc:sldChg chg="del">
        <pc:chgData name="Woźniak Arleta" userId="S::awozniak@zse.kalisz.pl::5e8acc8d-8ee4-4436-b74f-b940a4f788dd" providerId="AD" clId="Web-{AA14F3A5-0204-5A50-BE25-2EFC4614FC31}" dt="2020-12-10T13:43:06.829" v="0"/>
        <pc:sldMkLst>
          <pc:docMk/>
          <pc:sldMk cId="4145893450" sldId="282"/>
        </pc:sldMkLst>
      </pc:sldChg>
      <pc:sldChg chg="del">
        <pc:chgData name="Woźniak Arleta" userId="S::awozniak@zse.kalisz.pl::5e8acc8d-8ee4-4436-b74f-b940a4f788dd" providerId="AD" clId="Web-{AA14F3A5-0204-5A50-BE25-2EFC4614FC31}" dt="2020-12-10T13:43:09.298" v="1"/>
        <pc:sldMkLst>
          <pc:docMk/>
          <pc:sldMk cId="4238127207" sldId="283"/>
        </pc:sldMkLst>
      </pc:sldChg>
      <pc:sldChg chg="del">
        <pc:chgData name="Woźniak Arleta" userId="S::awozniak@zse.kalisz.pl::5e8acc8d-8ee4-4436-b74f-b940a4f788dd" providerId="AD" clId="Web-{AA14F3A5-0204-5A50-BE25-2EFC4614FC31}" dt="2020-12-10T13:43:10.735" v="2"/>
        <pc:sldMkLst>
          <pc:docMk/>
          <pc:sldMk cId="1347648203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7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81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26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2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74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30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17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63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95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35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14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90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6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55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07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98E147-4C55-4431-83DC-EE106E03D36B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03CF78-2491-4EAF-AF35-5FA5735F1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098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w.ipn.gov.pl/pwi/dokumenty/mapy/mapy-operacyjne/10819,Rozwoj-powstania-wielkopolskiego-od-27-grudnia-1918-do-18-lutego-1919-r.html" TargetMode="External"/><Relationship Id="rId2" Type="http://schemas.openxmlformats.org/officeDocument/2006/relationships/hyperlink" Target="https://pl.wikipedia.org/wiki/Powstanie_wielkopolsk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achod.pl/114626/100-lat-temu-podpisano-traktat-wersalski/" TargetMode="External"/><Relationship Id="rId4" Type="http://schemas.openxmlformats.org/officeDocument/2006/relationships/hyperlink" Target="https://ipn.gov.pl/pl/aktualnosci/44802,Niezapomniany-zryw-Powstanie-Wielkopolskie-1918191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76AD2-F731-4410-ABAF-0656B2FC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887" y="4555958"/>
            <a:ext cx="9440034" cy="182880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highlight>
                  <a:srgbClr val="C0C0C0"/>
                </a:highlight>
              </a:rPr>
              <a:t>Powstanie wielkopolskie</a:t>
            </a:r>
            <a:br>
              <a:rPr lang="pl-PL" dirty="0">
                <a:highlight>
                  <a:srgbClr val="C0C0C0"/>
                </a:highlight>
              </a:rPr>
            </a:br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C0C0C0"/>
                </a:highlight>
              </a:rPr>
              <a:t>"Niezapomniany zryw"</a:t>
            </a:r>
          </a:p>
        </p:txBody>
      </p:sp>
    </p:spTree>
    <p:extLst>
      <p:ext uri="{BB962C8B-B14F-4D97-AF65-F5344CB8AC3E}">
        <p14:creationId xmlns:p14="http://schemas.microsoft.com/office/powerpoint/2010/main" val="288070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1210F-A074-4938-B3B4-4DBE0D24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Upamiętnienie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D7DFB4-9083-4295-943D-970EEBD0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12348"/>
            <a:ext cx="10353762" cy="4597330"/>
          </a:xfrm>
        </p:spPr>
        <p:txBody>
          <a:bodyPr>
            <a:normAutofit lnSpcReduction="10000"/>
          </a:bodyPr>
          <a:lstStyle/>
          <a:p>
            <a:pPr marL="36900" indent="0" algn="just">
              <a:buNone/>
            </a:pPr>
            <a:r>
              <a:rPr lang="pl-PL" dirty="0"/>
              <a:t>W okresie międzywojennym pamięć o powstaniu została wykorzystana w walce między popularną w Wielkopolsce endecją a sanacją. II Rzeczpospolita nie ustanowiła żadnego odznaczenia dla kombatantów powstania.</a:t>
            </a:r>
          </a:p>
          <a:p>
            <a:pPr marL="36900" indent="0" algn="just">
              <a:buNone/>
            </a:pPr>
            <a:r>
              <a:rPr lang="pl-PL" dirty="0"/>
              <a:t>Walki powstania wielkopolskiego zostały po 1990 roku upamiętnione na Grobie Nieznanego Żołnierza w Warszawie napisem na jednej z tablic: „Powstanie Wielkopolskie”.</a:t>
            </a:r>
          </a:p>
          <a:p>
            <a:pPr marL="36900" indent="0" algn="just">
              <a:buNone/>
            </a:pPr>
            <a:r>
              <a:rPr lang="pl-PL" dirty="0"/>
              <a:t>Uchwałą z 12 października 2017 Sejm RP VIII kadencji zdecydował o ustanowieniu roku 2018 Rokiem Pamięci Powstania Wielkopolskiego. Uchwałą z 7 grudnia 2017 Senat RP IX kadencji zdecydował o ustanowieniu roku 2018 Rokiem Pamięci Powstania Wielkopolskiego 1918/1919.</a:t>
            </a:r>
          </a:p>
          <a:p>
            <a:pPr marL="36900" indent="0" algn="just">
              <a:buNone/>
            </a:pPr>
            <a:r>
              <a:rPr lang="pl-PL" dirty="0"/>
              <a:t>W 2018 roku w ramach akcji edukacyjnej „Koleje Wolności 1918–2018” przez miasta Wielkopolski przejechał zabytkowy skład ciągnięty przez zabytkowy parowóz. Na jego pokładzie rekonstruktorzy, w strojach z początku XX wieku, spotykali się z uczniami wielkopolskich szkół, przekazując im wiedzę nt. Powstania Wielkopolskiego. W akcji wzięło udział ponad 2000 dzieci.</a:t>
            </a:r>
          </a:p>
        </p:txBody>
      </p:sp>
    </p:spTree>
    <p:extLst>
      <p:ext uri="{BB962C8B-B14F-4D97-AF65-F5344CB8AC3E}">
        <p14:creationId xmlns:p14="http://schemas.microsoft.com/office/powerpoint/2010/main" val="46250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95F28-CF4A-4447-9CA5-C7F2C015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A8597-A357-4749-B66A-8CC2BC5C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23604"/>
            <a:ext cx="10353762" cy="3367596"/>
          </a:xfrm>
        </p:spPr>
        <p:txBody>
          <a:bodyPr/>
          <a:lstStyle/>
          <a:p>
            <a:pPr indent="-305435"/>
            <a:r>
              <a:rPr lang="pl-P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https://pl.wikipedia.org/wiki/Powstanie_wielkopolskie</a:t>
            </a:r>
            <a:endParaRPr lang="pl-P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3"/>
              </a:rPr>
              <a:t>https://pw.ipn.gov.pl/pwi/dokumenty/mapy/mapy-operacyjne/10819,Rozwoj-powstania-wielkopolskiego-od-27-grudnia-1918-do-18-lutego-1919-r.html</a:t>
            </a:r>
            <a:endParaRPr lang="pl-PL" dirty="0">
              <a:solidFill>
                <a:schemeClr val="tx1"/>
              </a:solidFill>
            </a:endParaRPr>
          </a:p>
          <a:p>
            <a:pPr indent="-305435"/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4"/>
              </a:rPr>
              <a:t>https://ipn.gov.pl/pl/aktualnosci/44802,Niezapomniany-zryw-Powstanie-Wielkopolskie-19181919.html</a:t>
            </a:r>
          </a:p>
          <a:p>
            <a:pPr indent="-305435"/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5"/>
              </a:rPr>
              <a:t>https://www.zachod.pl/114626/100-lat-temu-podpisano-traktat-wersalski/</a:t>
            </a:r>
            <a:endParaRPr lang="pl-PL" dirty="0">
              <a:solidFill>
                <a:schemeClr val="tx1"/>
              </a:solidFill>
            </a:endParaRPr>
          </a:p>
          <a:p>
            <a:pPr indent="-305435"/>
            <a:r>
              <a:rPr lang="pl-PL" dirty="0"/>
              <a:t>Grafika Google</a:t>
            </a:r>
            <a:endParaRPr lang="pl-P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4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EB43E1-D6E0-4CCE-8866-9F1087E1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pl-PL" sz="4800"/>
              <a:t>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C73833-8B97-4C55-A46D-E46D9E00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695" y="322690"/>
            <a:ext cx="5754896" cy="6135202"/>
          </a:xfrm>
          <a:effectLst/>
        </p:spPr>
        <p:txBody>
          <a:bodyPr anchor="ctr">
            <a:normAutofit lnSpcReduction="10000"/>
          </a:bodyPr>
          <a:lstStyle/>
          <a:p>
            <a:pPr marL="36830" indent="0">
              <a:lnSpc>
                <a:spcPct val="90000"/>
              </a:lnSpc>
              <a:buNone/>
            </a:pPr>
            <a:endParaRPr lang="pl-PL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Powstanie wielkopolskie wybuchło 27 grudnia 1918 w Poznaniu, w czasie wizyty powracającego do Polski </a:t>
            </a:r>
            <a:r>
              <a:rPr lang="pl-PL" sz="2400" b="1" dirty="0">
                <a:solidFill>
                  <a:schemeClr val="tx1"/>
                </a:solidFill>
              </a:rPr>
              <a:t>Ignacego Jana Paderewskiego,</a:t>
            </a:r>
            <a:r>
              <a:rPr lang="pl-PL" sz="2400" dirty="0">
                <a:solidFill>
                  <a:schemeClr val="tx1"/>
                </a:solidFill>
              </a:rPr>
              <a:t> który w drodze do Warszawy przybył 26 grudnia do Poznania, owacyjnie witany. </a:t>
            </a:r>
          </a:p>
          <a:p>
            <a:pPr marL="3683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Tego samego dnia Paderewski wygłosił przemówienie do swoich rodaków licznie zgromadzonych przed hotelem Baza. Nazajutrz, 27 grudnia, swoją paradę wojskową na Świętym Marcinie urządzili Niemcy – zrywano polskie i koalicyjne flagi, napadano na polskie instytucje – doszło do zamieszek, w wyniku których wywiązała się walka, podjęta następnie przez oddziały kierowane przez Polską Organizację Wojskową Zaboru Pruskiego.</a:t>
            </a:r>
            <a:endParaRPr lang="pl-PL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24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budynek, koń, osoby&#10;&#10;Opis wygenerowany automatycznie">
            <a:extLst>
              <a:ext uri="{FF2B5EF4-FFF2-40B4-BE49-F238E27FC236}">
                <a16:creationId xmlns:a16="http://schemas.microsoft.com/office/drawing/2014/main" id="{96B61AC4-E76A-4F79-897B-F32E4D6F3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1" r="17304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C81DAF-9210-458D-9917-7CEF5736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015" y="188794"/>
            <a:ext cx="4538124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Przebieg powstania</a:t>
            </a:r>
            <a:br>
              <a:rPr lang="pl-PL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8B5B45-8497-47C6-B835-477A7CAC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538" y="640629"/>
            <a:ext cx="5211088" cy="5912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830" indent="0">
              <a:lnSpc>
                <a:spcPct val="90000"/>
              </a:lnSpc>
              <a:buNone/>
            </a:pP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Walki rozpoczęły się 27 grudnia 1918 roku, kiedy to Niemcy, wzburzeni polskimi uroczystościami towarzyszącymi wizycie Paderewskiego, zorganizowali przemarsz oddziałów wojskowych przez miasto. Około godziny 17 (prawdopodobnie 16:40) tego dnia przed Prezydium Policji, mieszczącym się naprzeciw budynku Teatru Miejskiego oraz w okolicach Hotelu Bazar pojawiły się polskie oddziały Straży Ludowej, POW i </a:t>
            </a:r>
            <a:r>
              <a:rPr lang="pl-PL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SSiB</a:t>
            </a: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</a:p>
          <a:p>
            <a:pPr marL="36830" indent="0">
              <a:lnSpc>
                <a:spcPct val="90000"/>
              </a:lnSpc>
              <a:buNone/>
            </a:pP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Pierwszym oddziałem powstańczym, który dotarł pod Hotel Bazar była stuosobowa wojskowa kompania </a:t>
            </a:r>
            <a:r>
              <a:rPr lang="pl-PL" sz="17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wildecka</a:t>
            </a: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Straży Ludowej, dowodzona przez Antoniego Wysockiego. Dowódcy polscy wydali rozkaz zdobycia Prezydium Policji, obsadzonego przez Niemców. </a:t>
            </a:r>
            <a:endParaRPr lang="pl-PL" sz="1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36830" indent="0">
              <a:lnSpc>
                <a:spcPct val="90000"/>
              </a:lnSpc>
              <a:buNone/>
            </a:pP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 walkach o ten budynek poległ pierwszy powstaniec wielkopolski w Poznaniu, </a:t>
            </a:r>
            <a:r>
              <a:rPr lang="pl-PL" sz="17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Franciszek Ratajczak</a:t>
            </a:r>
            <a:r>
              <a:rPr lang="pl-PL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(śmiertelnie ranny, zmarł po przewiezieniu do szpitala). Walki o ten budynek zakończyły się w nocy, kiedy to zawarto polsko-niemieckie porozumienie, na mocy którego Niemcy mogli opuścić Prezydium z bronią w ręku. Zastąpiły ich oddziały Straży Ludowej.</a:t>
            </a:r>
            <a:endParaRPr lang="pl-PL" sz="1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54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6F369F-948F-4C5A-AF89-8A0A39BA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pl-PL" sz="4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Franciszek Ratajczak</a:t>
            </a:r>
            <a:endParaRPr lang="pl-PL" sz="4800" dirty="0"/>
          </a:p>
        </p:txBody>
      </p:sp>
      <p:pic>
        <p:nvPicPr>
          <p:cNvPr id="4" name="Obraz 4" descr="Obraz zawierający zdjęcie, stare, noszenie, kapelusz&#10;&#10;Opis wygenerowany automatycznie">
            <a:extLst>
              <a:ext uri="{FF2B5EF4-FFF2-40B4-BE49-F238E27FC236}">
                <a16:creationId xmlns:a16="http://schemas.microsoft.com/office/drawing/2014/main" id="{00D91EEB-DC0E-4150-978D-EE9B7E02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2401" y="473369"/>
            <a:ext cx="4694260" cy="5947578"/>
          </a:xfrm>
          <a:effectLst/>
        </p:spPr>
      </p:pic>
    </p:spTree>
    <p:extLst>
      <p:ext uri="{BB962C8B-B14F-4D97-AF65-F5344CB8AC3E}">
        <p14:creationId xmlns:p14="http://schemas.microsoft.com/office/powerpoint/2010/main" val="90532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6197B-CB5C-4C10-82AC-E016062A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426" y="288571"/>
            <a:ext cx="5243106" cy="6339918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36830" indent="0">
              <a:lnSpc>
                <a:spcPct val="90000"/>
              </a:lnSpc>
              <a:buNone/>
            </a:pPr>
            <a:r>
              <a:rPr lang="pl-PL" sz="1600" dirty="0">
                <a:solidFill>
                  <a:schemeClr val="tx1"/>
                </a:solidFill>
              </a:rPr>
              <a:t>Powstanie wybuchło również poza Poznaniem. Tymczasem Polacy opanowali Dworzec Główny w Poznaniu, Pocztę Główną i część fortyfikacji miejskich, rozbrajając oddziały niemieckie zmierzające do miasta koleją. Następnie usunięto administrację pruską z Szamotuł, Środy Wielkopolskiej, Pniew, Opalenicy, Buku, Trzemeszna, Wrześni i Gniezna. 28 grudnia w Poznaniu Polacy zdobyli Cytadelę, fort </a:t>
            </a:r>
            <a:r>
              <a:rPr lang="pl-PL" sz="1600" dirty="0" err="1">
                <a:solidFill>
                  <a:schemeClr val="tx1"/>
                </a:solidFill>
              </a:rPr>
              <a:t>Grolmann</a:t>
            </a:r>
            <a:r>
              <a:rPr lang="pl-PL" sz="1600" dirty="0">
                <a:solidFill>
                  <a:schemeClr val="tx1"/>
                </a:solidFill>
              </a:rPr>
              <a:t> i arsenał przy ul. Wielkie </a:t>
            </a:r>
            <a:r>
              <a:rPr lang="pl-PL" sz="1600" dirty="0" err="1">
                <a:solidFill>
                  <a:schemeClr val="tx1"/>
                </a:solidFill>
              </a:rPr>
              <a:t>Garbary</a:t>
            </a:r>
            <a:r>
              <a:rPr lang="pl-PL" sz="1600" dirty="0">
                <a:solidFill>
                  <a:schemeClr val="tx1"/>
                </a:solidFill>
              </a:rPr>
              <a:t> (obecnie </a:t>
            </a:r>
            <a:r>
              <a:rPr lang="pl-PL" sz="1600" dirty="0" err="1">
                <a:solidFill>
                  <a:schemeClr val="tx1"/>
                </a:solidFill>
              </a:rPr>
              <a:t>Garbary</a:t>
            </a:r>
            <a:r>
              <a:rPr lang="pl-PL" sz="1600" dirty="0">
                <a:solidFill>
                  <a:schemeClr val="tx1"/>
                </a:solidFill>
              </a:rPr>
              <a:t>). Jeden z oddziałów, dowodzony przez Franciszka Budzyńskiego i Stanisława Nogaja, wtargnął do niemieckiej Komendy Generalnej V Korpusu Armii i zaaresztował generałów </a:t>
            </a:r>
            <a:r>
              <a:rPr lang="pl-PL" sz="1600" dirty="0" err="1">
                <a:solidFill>
                  <a:schemeClr val="tx1"/>
                </a:solidFill>
              </a:rPr>
              <a:t>Reichswehry</a:t>
            </a:r>
            <a:r>
              <a:rPr lang="pl-PL" sz="1600" dirty="0">
                <a:solidFill>
                  <a:schemeClr val="tx1"/>
                </a:solidFill>
              </a:rPr>
              <a:t> – Bock </a:t>
            </a:r>
            <a:r>
              <a:rPr lang="pl-PL" sz="1600" dirty="0" err="1">
                <a:solidFill>
                  <a:schemeClr val="tx1"/>
                </a:solidFill>
              </a:rPr>
              <a:t>und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Polacha</a:t>
            </a:r>
            <a:r>
              <a:rPr lang="pl-PL" sz="1600" dirty="0">
                <a:solidFill>
                  <a:schemeClr val="tx1"/>
                </a:solidFill>
              </a:rPr>
              <a:t> oraz </a:t>
            </a:r>
            <a:r>
              <a:rPr lang="pl-PL" sz="1600" dirty="0" err="1">
                <a:solidFill>
                  <a:schemeClr val="tx1"/>
                </a:solidFill>
              </a:rPr>
              <a:t>Schimmelpfeninga</a:t>
            </a:r>
            <a:r>
              <a:rPr lang="pl-PL" sz="1600" dirty="0">
                <a:solidFill>
                  <a:schemeClr val="tx1"/>
                </a:solidFill>
              </a:rPr>
              <a:t>. </a:t>
            </a:r>
          </a:p>
          <a:p>
            <a:pPr marL="36830" indent="0">
              <a:lnSpc>
                <a:spcPct val="90000"/>
              </a:lnSpc>
              <a:buNone/>
            </a:pPr>
            <a:r>
              <a:rPr lang="pl-PL" sz="1600" dirty="0">
                <a:solidFill>
                  <a:schemeClr val="tx1"/>
                </a:solidFill>
              </a:rPr>
              <a:t>Tego samego dnia po południu Wydział Wykonawczy Rad Robotniczych i Żołnierskich, pragnąc uspokoić sytuację i przerwać dalszy rozlew krwi, powołał do życia Komendę Miasta o mieszanym, polsko-niemieckim składzie. Na jej czele stanął Jan Maciaszek, który został komendantem miasta. Powołany został w celu umożliwienia NRL pokojowego rozstrzygnięcia konfliktu (Naczelna Rada, w przeciwieństwie do POW nie chciała wybuchu powstania). Wydano także odezwę wzywającą do zachowania spokoju i nieulegania prowokacjom. Tymczasem POW odmówiła uznania Maciaszka za swojego zwierzchnika. Faktyczną władzą dysponował więc Paluch.</a:t>
            </a:r>
            <a:endParaRPr lang="pl-PL" sz="1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00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97418C-8B4D-4131-92F6-E5C91F8E8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0200"/>
            <a:ext cx="10353762" cy="4862945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l-PL" dirty="0"/>
              <a:t>Chcąc zjednoczyć wszystkie oddziały pod jednym dowództwem, Komisariat NRL utworzył Komendę Główną Wojsk Powstańczych, z kapitanem Stanisławem Taczakiem na czele. Został on tymczasowym dowódcą powstania (równocześnie otrzymał promocję do stopnia majora). Powołano także Sztab, którego szefem został kapitan Stanisław Łapiński.</a:t>
            </a:r>
          </a:p>
          <a:p>
            <a:pPr marL="36900" indent="0" algn="just">
              <a:buNone/>
            </a:pPr>
            <a:r>
              <a:rPr lang="pl-PL" dirty="0"/>
              <a:t>29 grudnia Polacy zdobyli między innymi Grodzisk Wielkopolski, Kłecko, Kórnik, Wielichowo i Witkowo. W tym samym czasie Niemcy zostali usunięci z Wronek. Następnego dnia do Poznania przybyła delegacja rządu pruskiego, w skład której wchodzili </a:t>
            </a:r>
            <a:r>
              <a:rPr lang="pl-PL" dirty="0" err="1"/>
              <a:t>Eugen</a:t>
            </a:r>
            <a:r>
              <a:rPr lang="pl-PL" dirty="0"/>
              <a:t> Ernst (podsekretarz stanu MSW), Paul </a:t>
            </a:r>
            <a:r>
              <a:rPr lang="pl-PL" dirty="0" err="1"/>
              <a:t>Goehre</a:t>
            </a:r>
            <a:r>
              <a:rPr lang="pl-PL" dirty="0"/>
              <a:t> (podsekretarz stanu w Ministerstwie Wojny) oraz Heinz Guderian (ówczesny kapitan Sztabu Generalnego). Polaków reprezentowali natomiast: ks. Adamski, Drwęski, Korfanty, W. </a:t>
            </a:r>
            <a:r>
              <a:rPr lang="pl-PL" dirty="0" err="1"/>
              <a:t>Seyda</a:t>
            </a:r>
            <a:r>
              <a:rPr lang="pl-PL" dirty="0"/>
              <a:t> oraz Trąmpczyński. Niemcy odmówili wzięcia odpowiedzialności za wywołanie starć z 27 grudnia. Uznano jednak, że winien temu był 6. pułk grenadierów, który po rozmowach opuścił z bronią miasto.</a:t>
            </a:r>
          </a:p>
        </p:txBody>
      </p:sp>
    </p:spTree>
    <p:extLst>
      <p:ext uri="{BB962C8B-B14F-4D97-AF65-F5344CB8AC3E}">
        <p14:creationId xmlns:p14="http://schemas.microsoft.com/office/powerpoint/2010/main" val="30273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7F39D8-BF3F-4C28-AFA4-368823A3C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546" y="254451"/>
            <a:ext cx="5527433" cy="6339919"/>
          </a:xfrm>
          <a:effectLst/>
        </p:spPr>
        <p:txBody>
          <a:bodyPr anchor="ctr">
            <a:normAutofit/>
          </a:bodyPr>
          <a:lstStyle/>
          <a:p>
            <a:pPr marL="37465" indent="0">
              <a:lnSpc>
                <a:spcPct val="90000"/>
              </a:lnSpc>
              <a:buNone/>
            </a:pPr>
            <a:r>
              <a:rPr lang="pl-PL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Do 15 stycznia 1919 r. polskie oddziały wyzwoliły prawie całą Wielkopolskę, z wyjątkiem części obrzeży na północnym zachodzie i południu. Walki zostały zawieszone po zawarciu rozejmu w Trewirze 16 lutego 1919 r. Do dokumentu, podpisanego wówczas przez Niemcy i państwa ententy, dodano – pod wpływem wystąpień Romana Dmowskiego – punkt mówiący o zakończeniu walk z Polakami. </a:t>
            </a:r>
          </a:p>
          <a:p>
            <a:pPr marL="37465" indent="0">
              <a:lnSpc>
                <a:spcPct val="90000"/>
              </a:lnSpc>
              <a:buNone/>
            </a:pPr>
            <a:r>
              <a:rPr lang="pl-PL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Potyczki trwały jednak aż do czerwca 1919 r., kiedy to na mocy </a:t>
            </a:r>
            <a:r>
              <a:rPr lang="pl-PL" sz="19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traktatu wersalskiego</a:t>
            </a:r>
            <a:r>
              <a:rPr lang="pl-PL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Wielkopolska została włączona do odradzającego się państwa polskiego. Oddziały powstańcze zostały w maju 1919 r. wcielone do Wojska Polskiego, brały udział w wojnach o granice w latach 1919–1921. Wielu powstańców zasiliło fronty Powstań Śląskich.</a:t>
            </a:r>
            <a:endParaRPr lang="pl-PL" sz="19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58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AC891-BDD6-4841-B92B-0600265A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46810"/>
            <a:ext cx="10353762" cy="987136"/>
          </a:xfrm>
        </p:spPr>
        <p:txBody>
          <a:bodyPr/>
          <a:lstStyle/>
          <a:p>
            <a:r>
              <a:rPr lang="pl-PL" dirty="0"/>
              <a:t>Podsumowanie Powstania Wielkopolskiego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96E838-E422-43B5-B196-3D61368C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8495"/>
            <a:ext cx="10353762" cy="4352705"/>
          </a:xfrm>
        </p:spPr>
        <p:txBody>
          <a:bodyPr>
            <a:normAutofit/>
          </a:bodyPr>
          <a:lstStyle/>
          <a:p>
            <a:pPr marL="36830" indent="0" algn="just">
              <a:buNone/>
            </a:pPr>
            <a:r>
              <a:rPr lang="pl-PL" dirty="0"/>
              <a:t>Powstanie wielkopolskie wybuchło spontanicznie, jako wyraz dążeń ludności polskiej do własnego państwa i sprzeciw wobec nasilającej się presji germanizacyjnej. Bezpośrednim powodem było prowokacyjne zachowanie się żołnierzy niemieckich w Poznaniu. Walki w Poznaniu i w całej Wielkopolsce wybuchały chaotycznie, bez uprzedniego planu. Powstańcy odznaczali się wielką odwagą, wręcz brawurą. Byli zwykle słabiej uzbrojeni od Niemców i słabiej wyszkoleni oraz nie posiadali dowództwa. </a:t>
            </a:r>
            <a:r>
              <a:rPr lang="pl-PL" dirty="0">
                <a:ea typeface="+mn-lt"/>
                <a:cs typeface="+mn-lt"/>
              </a:rPr>
              <a:t>Powstanie Wielkopolskie przyczyniło się do zmiany przebiegu zachodniej granicy. Gdyby nie wybuchło – status większości terenów Wielkopolski byłby zupełnie inny.</a:t>
            </a:r>
          </a:p>
          <a:p>
            <a:pPr marL="36830" indent="0" algn="just">
              <a:buNone/>
            </a:pPr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Czyn Wielkopolan jest szacowany na prawie 2,5 tys. poległych, zmarłych z ran czy chorób oraz 6 tys. rannych. Wynik najnowszych badań naukowych nad imienną listą strat Powstania Wielkopolskiego to 2261 ofiar śmiertelnych, w tym 136 określanych jako „NN”. Dla ponad 400 powstańców poległych w walkach nie ustalono nigdy miejsca pochówku, a o prawie 700 mogiłach brak jest jakichkolwiek danych.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00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E9094-93A0-4844-935B-981877EB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Losy powstańców po powstaniu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A578B-806B-4BEC-99B8-7A35FD97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11045"/>
            <a:ext cx="6226042" cy="4696286"/>
          </a:xfrm>
        </p:spPr>
        <p:txBody>
          <a:bodyPr anchor="ctr">
            <a:normAutofit/>
          </a:bodyPr>
          <a:lstStyle/>
          <a:p>
            <a:pPr marL="36900" indent="0" algn="just">
              <a:lnSpc>
                <a:spcPct val="90000"/>
              </a:lnSpc>
              <a:buNone/>
            </a:pPr>
            <a:r>
              <a:rPr lang="pl-PL" dirty="0"/>
              <a:t>Po zakończeniu powstania weterani utworzyli w 1920 roku w Poznaniu Związek Powstańców Wielkopolskich. Pod niemiecką okupacją zginęło wielu powstańców wielkopolskich. Ich nazwiska umieszczane były na liście proskrypcyjnej wrogów III Rzeszy – </a:t>
            </a:r>
            <a:r>
              <a:rPr lang="pl-PL" dirty="0" err="1"/>
              <a:t>Sonderfahndungsbuch</a:t>
            </a:r>
            <a:r>
              <a:rPr lang="pl-PL" dirty="0"/>
              <a:t> Polen. Po wybuchu II wojny światowej niemieckie oddziały </a:t>
            </a:r>
            <a:r>
              <a:rPr lang="pl-PL" dirty="0" err="1"/>
              <a:t>einsatzgruppen</a:t>
            </a:r>
            <a:r>
              <a:rPr lang="pl-PL" dirty="0"/>
              <a:t> w ramach akcji eksterminacyjnej </a:t>
            </a:r>
            <a:r>
              <a:rPr lang="pl-PL" dirty="0" err="1"/>
              <a:t>Intelligenzaktion</a:t>
            </a:r>
            <a:r>
              <a:rPr lang="pl-PL" dirty="0"/>
              <a:t> wyszukiwały uczestników powstania i przeprowadzały ich publiczne egzekucje. Po zakończeniu wojny organizacja weteranów powstania w 1946 roku została reaktywowana pod nazwą Związek Weteranów Powstań Wielkopolskich. W 1949 roku weszła w skład ZBoWiD. 24 marca 2005 roku, w wieku 106 lat, zmarł ostatni powstaniec wielkopolski, porucznik Jan Rzepa.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33669E1-4431-48B7-89F3-C9895B23C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2" b="-3"/>
          <a:stretch/>
        </p:blipFill>
        <p:spPr>
          <a:xfrm>
            <a:off x="7714656" y="425750"/>
            <a:ext cx="3995592" cy="510337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CC0D6F5-E4A8-4AE4-9D5B-FF0B65AADBE8}"/>
              </a:ext>
            </a:extLst>
          </p:cNvPr>
          <p:cNvSpPr txBox="1"/>
          <p:nvPr/>
        </p:nvSpPr>
        <p:spPr>
          <a:xfrm>
            <a:off x="8845820" y="5824229"/>
            <a:ext cx="286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Rzepa</a:t>
            </a:r>
          </a:p>
        </p:txBody>
      </p:sp>
    </p:spTree>
    <p:extLst>
      <p:ext uri="{BB962C8B-B14F-4D97-AF65-F5344CB8AC3E}">
        <p14:creationId xmlns:p14="http://schemas.microsoft.com/office/powerpoint/2010/main" val="327709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3435</Words>
  <Application>Microsoft Office PowerPoint</Application>
  <PresentationFormat>Panoramiczny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Łupek</vt:lpstr>
      <vt:lpstr>Powstanie wielkopolskie "Niezapomniany zryw"</vt:lpstr>
      <vt:lpstr>       </vt:lpstr>
      <vt:lpstr>Przebieg powstania  </vt:lpstr>
      <vt:lpstr>Franciszek Ratajczak</vt:lpstr>
      <vt:lpstr>Prezentacja programu PowerPoint</vt:lpstr>
      <vt:lpstr>Prezentacja programu PowerPoint</vt:lpstr>
      <vt:lpstr>Prezentacja programu PowerPoint</vt:lpstr>
      <vt:lpstr>Podsumowanie Powstania Wielkopolskiego</vt:lpstr>
      <vt:lpstr>Losy powstańców po powstaniu</vt:lpstr>
      <vt:lpstr>Upamiętnienie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wielkopolskie</dc:title>
  <dc:creator>1D Oliwia Walczak</dc:creator>
  <cp:lastModifiedBy>1D Oliwia Walczak</cp:lastModifiedBy>
  <cp:revision>130</cp:revision>
  <dcterms:created xsi:type="dcterms:W3CDTF">2020-11-26T17:38:56Z</dcterms:created>
  <dcterms:modified xsi:type="dcterms:W3CDTF">2020-12-10T16:25:08Z</dcterms:modified>
</cp:coreProperties>
</file>